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5" r:id="rId3"/>
    <p:sldId id="266" r:id="rId4"/>
    <p:sldId id="270" r:id="rId5"/>
    <p:sldId id="269" r:id="rId6"/>
    <p:sldId id="267" r:id="rId7"/>
    <p:sldId id="268" r:id="rId8"/>
    <p:sldId id="283" r:id="rId9"/>
    <p:sldId id="285" r:id="rId10"/>
    <p:sldId id="284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302" r:id="rId24"/>
    <p:sldId id="30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8AB1D-15AF-487D-BE08-CBFF7149F9B7}" type="datetimeFigureOut">
              <a:rPr lang="en-US" smtClean="0"/>
              <a:pPr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1D7C-4E64-45B9-B27B-747B2DF5B8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8AB1D-15AF-487D-BE08-CBFF7149F9B7}" type="datetimeFigureOut">
              <a:rPr lang="en-US" smtClean="0"/>
              <a:pPr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1D7C-4E64-45B9-B27B-747B2DF5B8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8AB1D-15AF-487D-BE08-CBFF7149F9B7}" type="datetimeFigureOut">
              <a:rPr lang="en-US" smtClean="0"/>
              <a:pPr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1D7C-4E64-45B9-B27B-747B2DF5B8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8AB1D-15AF-487D-BE08-CBFF7149F9B7}" type="datetimeFigureOut">
              <a:rPr lang="en-US" smtClean="0"/>
              <a:pPr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1D7C-4E64-45B9-B27B-747B2DF5B8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8AB1D-15AF-487D-BE08-CBFF7149F9B7}" type="datetimeFigureOut">
              <a:rPr lang="en-US" smtClean="0"/>
              <a:pPr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1D7C-4E64-45B9-B27B-747B2DF5B8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8AB1D-15AF-487D-BE08-CBFF7149F9B7}" type="datetimeFigureOut">
              <a:rPr lang="en-US" smtClean="0"/>
              <a:pPr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1D7C-4E64-45B9-B27B-747B2DF5B8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8AB1D-15AF-487D-BE08-CBFF7149F9B7}" type="datetimeFigureOut">
              <a:rPr lang="en-US" smtClean="0"/>
              <a:pPr/>
              <a:t>7/16/2020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1D7C-4E64-45B9-B27B-747B2DF5B8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8AB1D-15AF-487D-BE08-CBFF7149F9B7}" type="datetimeFigureOut">
              <a:rPr lang="en-US" smtClean="0"/>
              <a:pPr/>
              <a:t>7/16/2020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1D7C-4E64-45B9-B27B-747B2DF5B8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8AB1D-15AF-487D-BE08-CBFF7149F9B7}" type="datetimeFigureOut">
              <a:rPr lang="en-US" smtClean="0"/>
              <a:pPr/>
              <a:t>7/16/2020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1D7C-4E64-45B9-B27B-747B2DF5B8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8AB1D-15AF-487D-BE08-CBFF7149F9B7}" type="datetimeFigureOut">
              <a:rPr lang="en-US" smtClean="0"/>
              <a:pPr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1D7C-4E64-45B9-B27B-747B2DF5B8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8AB1D-15AF-487D-BE08-CBFF7149F9B7}" type="datetimeFigureOut">
              <a:rPr lang="en-US" smtClean="0"/>
              <a:pPr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1D7C-4E64-45B9-B27B-747B2DF5B8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8AB1D-15AF-487D-BE08-CBFF7149F9B7}" type="datetimeFigureOut">
              <a:rPr lang="en-US" smtClean="0"/>
              <a:pPr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B1D7C-4E64-45B9-B27B-747B2DF5B80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27.png"/><Relationship Id="rId7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6.png"/><Relationship Id="rId7" Type="http://schemas.openxmlformats.org/officeDocument/2006/relationships/image" Target="../media/image3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54.png"/><Relationship Id="rId4" Type="http://schemas.openxmlformats.org/officeDocument/2006/relationships/image" Target="../media/image27.png"/><Relationship Id="rId9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62.png"/><Relationship Id="rId7" Type="http://schemas.openxmlformats.org/officeDocument/2006/relationships/image" Target="../media/image27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66.png"/><Relationship Id="rId5" Type="http://schemas.openxmlformats.org/officeDocument/2006/relationships/image" Target="../media/image64.png"/><Relationship Id="rId10" Type="http://schemas.openxmlformats.org/officeDocument/2006/relationships/image" Target="../media/image30.png"/><Relationship Id="rId4" Type="http://schemas.openxmlformats.org/officeDocument/2006/relationships/image" Target="../media/image63.png"/><Relationship Id="rId9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68.png"/><Relationship Id="rId7" Type="http://schemas.openxmlformats.org/officeDocument/2006/relationships/image" Target="../media/image29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69.png"/><Relationship Id="rId9" Type="http://schemas.openxmlformats.org/officeDocument/2006/relationships/image" Target="../media/image7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jpe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6.jpeg"/><Relationship Id="rId7" Type="http://schemas.openxmlformats.org/officeDocument/2006/relationships/image" Target="../media/image3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79.jpeg"/><Relationship Id="rId7" Type="http://schemas.openxmlformats.org/officeDocument/2006/relationships/image" Target="../media/image28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83.png"/><Relationship Id="rId5" Type="http://schemas.openxmlformats.org/officeDocument/2006/relationships/image" Target="../media/image81.jpeg"/><Relationship Id="rId10" Type="http://schemas.openxmlformats.org/officeDocument/2006/relationships/image" Target="../media/image82.jpeg"/><Relationship Id="rId4" Type="http://schemas.openxmlformats.org/officeDocument/2006/relationships/image" Target="../media/image80.jpeg"/><Relationship Id="rId9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jpeg"/><Relationship Id="rId5" Type="http://schemas.openxmlformats.org/officeDocument/2006/relationships/image" Target="../media/image88.jpeg"/><Relationship Id="rId4" Type="http://schemas.openxmlformats.org/officeDocument/2006/relationships/image" Target="../media/image8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27.png"/><Relationship Id="rId7" Type="http://schemas.openxmlformats.org/officeDocument/2006/relationships/image" Target="../media/image91.jpe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9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95.jpeg"/><Relationship Id="rId7" Type="http://schemas.openxmlformats.org/officeDocument/2006/relationships/image" Target="../media/image29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99.png"/><Relationship Id="rId5" Type="http://schemas.openxmlformats.org/officeDocument/2006/relationships/image" Target="../media/image27.png"/><Relationship Id="rId10" Type="http://schemas.openxmlformats.org/officeDocument/2006/relationships/image" Target="../media/image98.jpeg"/><Relationship Id="rId4" Type="http://schemas.openxmlformats.org/officeDocument/2006/relationships/image" Target="../media/image96.jpeg"/><Relationship Id="rId9" Type="http://schemas.openxmlformats.org/officeDocument/2006/relationships/image" Target="../media/image9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101.jpeg"/><Relationship Id="rId7" Type="http://schemas.openxmlformats.org/officeDocument/2006/relationships/image" Target="../media/image3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19.pn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8.png"/><Relationship Id="rId5" Type="http://schemas.openxmlformats.org/officeDocument/2006/relationships/image" Target="../media/image12.jpe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jpeg"/><Relationship Id="rId7" Type="http://schemas.openxmlformats.org/officeDocument/2006/relationships/image" Target="../media/image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8.png"/><Relationship Id="rId5" Type="http://schemas.openxmlformats.org/officeDocument/2006/relationships/image" Target="../media/image12.jpe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39.png"/><Relationship Id="rId4" Type="http://schemas.openxmlformats.org/officeDocument/2006/relationships/image" Target="../media/image34.png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27.png"/><Relationship Id="rId7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1687067" y="329184"/>
            <a:ext cx="6217920" cy="28879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17244" y="3592448"/>
            <a:ext cx="695388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755900" algn="l"/>
              </a:tabLst>
            </a:pPr>
            <a:r>
              <a:rPr sz="2800" b="1" spc="55" smtClean="0">
                <a:solidFill>
                  <a:srgbClr val="FFFF00"/>
                </a:solidFill>
                <a:latin typeface="Book Antiqua"/>
                <a:cs typeface="Book Antiqua"/>
              </a:rPr>
              <a:t> </a:t>
            </a:r>
            <a:r>
              <a:rPr sz="2800" b="1" spc="-5">
                <a:solidFill>
                  <a:srgbClr val="FF0000"/>
                </a:solidFill>
                <a:latin typeface="Book Antiqua"/>
                <a:cs typeface="Book Antiqua"/>
              </a:rPr>
              <a:t>BY</a:t>
            </a:r>
            <a:r>
              <a:rPr sz="2800" b="1" spc="-1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2800" b="1" i="1" spc="-5" smtClean="0">
                <a:solidFill>
                  <a:srgbClr val="FF0000"/>
                </a:solidFill>
                <a:latin typeface="Book Antiqua"/>
                <a:cs typeface="Book Antiqua"/>
              </a:rPr>
              <a:t>–</a:t>
            </a:r>
            <a:r>
              <a:rPr lang="en-US" sz="2800" b="1" i="1" spc="-5" dirty="0" smtClean="0">
                <a:solidFill>
                  <a:srgbClr val="FF0000"/>
                </a:solidFill>
                <a:latin typeface="Book Antiqua"/>
                <a:cs typeface="Book Antiqua"/>
              </a:rPr>
              <a:t>A K CHOUBEY</a:t>
            </a:r>
            <a:r>
              <a:rPr sz="2800" b="1" i="1" spc="-5">
                <a:solidFill>
                  <a:srgbClr val="FFFF00"/>
                </a:solidFill>
                <a:latin typeface="Book Antiqua"/>
                <a:cs typeface="Book Antiqua"/>
              </a:rPr>
              <a:t>	</a:t>
            </a:r>
            <a:endParaRPr sz="2800">
              <a:latin typeface="Book Antiqua"/>
              <a:cs typeface="Book Antiqu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17244" y="4018565"/>
            <a:ext cx="2047875" cy="1184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35700"/>
              </a:lnSpc>
              <a:spcBef>
                <a:spcPts val="105"/>
              </a:spcBef>
            </a:pPr>
            <a:r>
              <a:rPr sz="2800" b="1" spc="-75" smtClean="0">
                <a:solidFill>
                  <a:srgbClr val="001F5F"/>
                </a:solidFill>
                <a:latin typeface="Book Antiqua"/>
                <a:cs typeface="Book Antiqua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Book Antiqua"/>
                <a:cs typeface="Book Antiqua"/>
              </a:rPr>
              <a:t>CLASS  </a:t>
            </a:r>
            <a:r>
              <a:rPr sz="2800" b="1" spc="-10" dirty="0">
                <a:solidFill>
                  <a:srgbClr val="C00000"/>
                </a:solidFill>
                <a:latin typeface="Book Antiqua"/>
                <a:cs typeface="Book Antiqua"/>
              </a:rPr>
              <a:t>SUBJECT</a:t>
            </a:r>
            <a:endParaRPr sz="2800">
              <a:latin typeface="Book Antiqua"/>
              <a:cs typeface="Book Antiqu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13075" y="4018565"/>
            <a:ext cx="4354195" cy="118427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300355">
              <a:lnSpc>
                <a:spcPct val="100000"/>
              </a:lnSpc>
              <a:spcBef>
                <a:spcPts val="1300"/>
              </a:spcBef>
              <a:tabLst>
                <a:tab pos="659765" algn="l"/>
              </a:tabLst>
            </a:pPr>
            <a:r>
              <a:rPr sz="2800" b="1" i="1" spc="-5" dirty="0">
                <a:solidFill>
                  <a:srgbClr val="001F5F"/>
                </a:solidFill>
                <a:latin typeface="Book Antiqua"/>
                <a:cs typeface="Book Antiqua"/>
              </a:rPr>
              <a:t>–	</a:t>
            </a:r>
            <a:r>
              <a:rPr sz="2800" b="1" spc="-5" dirty="0">
                <a:solidFill>
                  <a:srgbClr val="001F5F"/>
                </a:solidFill>
                <a:latin typeface="Book Antiqua"/>
                <a:cs typeface="Book Antiqua"/>
              </a:rPr>
              <a:t>VIII</a:t>
            </a:r>
            <a:endParaRPr sz="28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  <a:tabLst>
                <a:tab pos="748665" algn="l"/>
                <a:tab pos="2508250" algn="l"/>
              </a:tabLst>
            </a:pPr>
            <a:r>
              <a:rPr sz="2800" b="1" i="1" spc="-5" dirty="0">
                <a:solidFill>
                  <a:srgbClr val="C00000"/>
                </a:solidFill>
                <a:latin typeface="Book Antiqua"/>
                <a:cs typeface="Book Antiqua"/>
              </a:rPr>
              <a:t>–	</a:t>
            </a:r>
            <a:r>
              <a:rPr sz="2800" b="1" spc="-5" dirty="0">
                <a:solidFill>
                  <a:srgbClr val="C00000"/>
                </a:solidFill>
                <a:latin typeface="Book Antiqua"/>
                <a:cs typeface="Book Antiqua"/>
              </a:rPr>
              <a:t>PH</a:t>
            </a:r>
            <a:r>
              <a:rPr sz="2800" b="1" spc="-20" dirty="0">
                <a:solidFill>
                  <a:srgbClr val="C00000"/>
                </a:solidFill>
                <a:latin typeface="Book Antiqua"/>
                <a:cs typeface="Book Antiqua"/>
              </a:rPr>
              <a:t>Y</a:t>
            </a:r>
            <a:r>
              <a:rPr sz="2800" b="1" spc="-5" dirty="0">
                <a:solidFill>
                  <a:srgbClr val="C00000"/>
                </a:solidFill>
                <a:latin typeface="Book Antiqua"/>
                <a:cs typeface="Book Antiqua"/>
              </a:rPr>
              <a:t>SICS</a:t>
            </a:r>
            <a:r>
              <a:rPr sz="2800" b="1" dirty="0">
                <a:solidFill>
                  <a:srgbClr val="C00000"/>
                </a:solidFill>
                <a:latin typeface="Book Antiqua"/>
                <a:cs typeface="Book Antiqua"/>
              </a:rPr>
              <a:t>	</a:t>
            </a:r>
            <a:r>
              <a:rPr sz="2800" b="1" spc="-5" dirty="0">
                <a:solidFill>
                  <a:srgbClr val="C00000"/>
                </a:solidFill>
                <a:latin typeface="Book Antiqua"/>
                <a:cs typeface="Book Antiqua"/>
              </a:rPr>
              <a:t>(SCIENC</a:t>
            </a:r>
            <a:r>
              <a:rPr sz="2800" b="1" spc="-20" dirty="0">
                <a:solidFill>
                  <a:srgbClr val="C00000"/>
                </a:solidFill>
                <a:latin typeface="Book Antiqua"/>
                <a:cs typeface="Book Antiqua"/>
              </a:rPr>
              <a:t>E</a:t>
            </a:r>
            <a:r>
              <a:rPr sz="2800" b="1" spc="-5" dirty="0">
                <a:solidFill>
                  <a:srgbClr val="C00000"/>
                </a:solidFill>
                <a:latin typeface="Book Antiqua"/>
                <a:cs typeface="Book Antiqua"/>
              </a:rPr>
              <a:t>)</a:t>
            </a:r>
            <a:endParaRPr sz="28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296" y="0"/>
            <a:ext cx="8883396" cy="9936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61544" y="6347458"/>
            <a:ext cx="3651885" cy="510540"/>
            <a:chOff x="161544" y="6347458"/>
            <a:chExt cx="3651885" cy="510540"/>
          </a:xfrm>
        </p:grpSpPr>
        <p:sp>
          <p:nvSpPr>
            <p:cNvPr id="4" name="object 4"/>
            <p:cNvSpPr/>
            <p:nvPr/>
          </p:nvSpPr>
          <p:spPr>
            <a:xfrm>
              <a:off x="161544" y="6347458"/>
              <a:ext cx="2758440" cy="51054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581655" y="6347458"/>
              <a:ext cx="594359" cy="51054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37688" y="6347458"/>
              <a:ext cx="463296" cy="51054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962655" y="6347458"/>
              <a:ext cx="850392" cy="51054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8255507" y="6118858"/>
            <a:ext cx="888492" cy="7391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222250" y="831850"/>
          <a:ext cx="8610600" cy="548639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70200"/>
                <a:gridCol w="2870200"/>
                <a:gridCol w="2870200"/>
              </a:tblGrid>
              <a:tr h="4479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dirty="0">
                          <a:solidFill>
                            <a:srgbClr val="FFC000"/>
                          </a:solidFill>
                          <a:latin typeface="Book Antiqua"/>
                          <a:cs typeface="Book Antiqua"/>
                        </a:rPr>
                        <a:t>State</a:t>
                      </a:r>
                      <a:endParaRPr sz="1800">
                        <a:latin typeface="Book Antiqua"/>
                        <a:cs typeface="Book Antiqua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6221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dirty="0">
                          <a:solidFill>
                            <a:srgbClr val="FFC000"/>
                          </a:solidFill>
                          <a:latin typeface="Book Antiqua"/>
                          <a:cs typeface="Book Antiqua"/>
                        </a:rPr>
                        <a:t>Substance</a:t>
                      </a:r>
                      <a:endParaRPr sz="1800">
                        <a:latin typeface="Book Antiqua"/>
                        <a:cs typeface="Book Antiqua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6221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dirty="0">
                          <a:solidFill>
                            <a:srgbClr val="FFC000"/>
                          </a:solidFill>
                          <a:latin typeface="Book Antiqua"/>
                          <a:cs typeface="Book Antiqua"/>
                        </a:rPr>
                        <a:t>Speed in</a:t>
                      </a:r>
                      <a:r>
                        <a:rPr sz="1800" b="1" spc="-20" dirty="0">
                          <a:solidFill>
                            <a:srgbClr val="FFC000"/>
                          </a:solidFill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C000"/>
                          </a:solidFill>
                          <a:latin typeface="Book Antiqua"/>
                          <a:cs typeface="Book Antiqua"/>
                        </a:rPr>
                        <a:t>m/s</a:t>
                      </a:r>
                      <a:endParaRPr sz="1800">
                        <a:latin typeface="Book Antiqua"/>
                        <a:cs typeface="Book Antiqua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62218"/>
                    </a:solidFill>
                  </a:tcPr>
                </a:tc>
              </a:tr>
              <a:tr h="447801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dirty="0">
                          <a:solidFill>
                            <a:srgbClr val="FFC000"/>
                          </a:solidFill>
                          <a:latin typeface="Book Antiqua"/>
                          <a:cs typeface="Book Antiqua"/>
                        </a:rPr>
                        <a:t>Solid</a:t>
                      </a:r>
                      <a:endParaRPr sz="1800">
                        <a:latin typeface="Book Antiqua"/>
                        <a:cs typeface="Book Antiqua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6221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200" b="1" spc="-5" dirty="0">
                          <a:solidFill>
                            <a:srgbClr val="FFC000"/>
                          </a:solidFill>
                          <a:latin typeface="Book Antiqua"/>
                          <a:cs typeface="Book Antiqua"/>
                        </a:rPr>
                        <a:t>Aluminium</a:t>
                      </a:r>
                      <a:endParaRPr sz="1200">
                        <a:latin typeface="Book Antiqua"/>
                        <a:cs typeface="Book Antiqu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62218"/>
                    </a:solidFill>
                  </a:tcPr>
                </a:tc>
                <a:tc>
                  <a:txBody>
                    <a:bodyPr/>
                    <a:lstStyle/>
                    <a:p>
                      <a:pPr marR="1273810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200" b="1" spc="-5" dirty="0">
                          <a:solidFill>
                            <a:srgbClr val="FFC000"/>
                          </a:solidFill>
                          <a:latin typeface="Book Antiqua"/>
                          <a:cs typeface="Book Antiqua"/>
                        </a:rPr>
                        <a:t>6420</a:t>
                      </a:r>
                      <a:endParaRPr sz="1200">
                        <a:latin typeface="Book Antiqua"/>
                        <a:cs typeface="Book Antiqu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62218"/>
                    </a:solidFill>
                  </a:tcPr>
                </a:tc>
              </a:tr>
              <a:tr h="3359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6221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b="1" spc="-5" dirty="0">
                          <a:solidFill>
                            <a:srgbClr val="FFC000"/>
                          </a:solidFill>
                          <a:latin typeface="Book Antiqua"/>
                          <a:cs typeface="Book Antiqua"/>
                        </a:rPr>
                        <a:t>Steel</a:t>
                      </a:r>
                      <a:endParaRPr sz="1200">
                        <a:latin typeface="Book Antiqua"/>
                        <a:cs typeface="Book Antiqua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62218"/>
                    </a:solidFill>
                  </a:tcPr>
                </a:tc>
                <a:tc>
                  <a:txBody>
                    <a:bodyPr/>
                    <a:lstStyle/>
                    <a:p>
                      <a:pPr marR="1273810" algn="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b="1" dirty="0">
                          <a:solidFill>
                            <a:srgbClr val="FFC000"/>
                          </a:solidFill>
                          <a:latin typeface="Book Antiqua"/>
                          <a:cs typeface="Book Antiqua"/>
                        </a:rPr>
                        <a:t>5960</a:t>
                      </a:r>
                      <a:endParaRPr sz="1200">
                        <a:latin typeface="Book Antiqua"/>
                        <a:cs typeface="Book Antiqua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62218"/>
                    </a:solidFill>
                  </a:tcPr>
                </a:tc>
              </a:tr>
              <a:tr h="3359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6221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b="1" spc="-5" dirty="0">
                          <a:solidFill>
                            <a:srgbClr val="FFC000"/>
                          </a:solidFill>
                          <a:latin typeface="Book Antiqua"/>
                          <a:cs typeface="Book Antiqua"/>
                        </a:rPr>
                        <a:t>Iron</a:t>
                      </a:r>
                      <a:endParaRPr sz="1200">
                        <a:latin typeface="Book Antiqua"/>
                        <a:cs typeface="Book Antiqua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62218"/>
                    </a:solidFill>
                  </a:tcPr>
                </a:tc>
                <a:tc>
                  <a:txBody>
                    <a:bodyPr/>
                    <a:lstStyle/>
                    <a:p>
                      <a:pPr marR="1273810" algn="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b="1" dirty="0">
                          <a:solidFill>
                            <a:srgbClr val="FFC000"/>
                          </a:solidFill>
                          <a:latin typeface="Book Antiqua"/>
                          <a:cs typeface="Book Antiqua"/>
                        </a:rPr>
                        <a:t>5950</a:t>
                      </a:r>
                      <a:endParaRPr sz="1200">
                        <a:latin typeface="Book Antiqua"/>
                        <a:cs typeface="Book Antiqua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62218"/>
                    </a:solidFill>
                  </a:tcPr>
                </a:tc>
              </a:tr>
              <a:tr h="3359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6221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b="1" spc="-5" dirty="0">
                          <a:solidFill>
                            <a:srgbClr val="FFC000"/>
                          </a:solidFill>
                          <a:latin typeface="Book Antiqua"/>
                          <a:cs typeface="Book Antiqua"/>
                        </a:rPr>
                        <a:t>Brass</a:t>
                      </a:r>
                      <a:endParaRPr sz="1200">
                        <a:latin typeface="Book Antiqua"/>
                        <a:cs typeface="Book Antiqua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62218"/>
                    </a:solidFill>
                  </a:tcPr>
                </a:tc>
                <a:tc>
                  <a:txBody>
                    <a:bodyPr/>
                    <a:lstStyle/>
                    <a:p>
                      <a:pPr marR="1273810" algn="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b="1" dirty="0">
                          <a:solidFill>
                            <a:srgbClr val="FFC000"/>
                          </a:solidFill>
                          <a:latin typeface="Book Antiqua"/>
                          <a:cs typeface="Book Antiqua"/>
                        </a:rPr>
                        <a:t>4700</a:t>
                      </a:r>
                      <a:endParaRPr sz="1200">
                        <a:latin typeface="Book Antiqua"/>
                        <a:cs typeface="Book Antiqua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62218"/>
                    </a:solidFill>
                  </a:tcPr>
                </a:tc>
              </a:tr>
              <a:tr h="3359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6221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b="1" spc="-5" dirty="0">
                          <a:solidFill>
                            <a:srgbClr val="FFC000"/>
                          </a:solidFill>
                          <a:latin typeface="Book Antiqua"/>
                          <a:cs typeface="Book Antiqua"/>
                        </a:rPr>
                        <a:t>Glass</a:t>
                      </a:r>
                      <a:endParaRPr sz="1200">
                        <a:latin typeface="Book Antiqua"/>
                        <a:cs typeface="Book Antiqua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62218"/>
                    </a:solidFill>
                  </a:tcPr>
                </a:tc>
                <a:tc>
                  <a:txBody>
                    <a:bodyPr/>
                    <a:lstStyle/>
                    <a:p>
                      <a:pPr marR="1273810" algn="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b="1" dirty="0">
                          <a:solidFill>
                            <a:srgbClr val="FFC000"/>
                          </a:solidFill>
                          <a:latin typeface="Book Antiqua"/>
                          <a:cs typeface="Book Antiqua"/>
                        </a:rPr>
                        <a:t>3980</a:t>
                      </a:r>
                      <a:endParaRPr sz="1200">
                        <a:latin typeface="Book Antiqua"/>
                        <a:cs typeface="Book Antiqua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62218"/>
                    </a:solidFill>
                  </a:tcPr>
                </a:tc>
              </a:tr>
              <a:tr h="447801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solidFill>
                            <a:srgbClr val="FFC000"/>
                          </a:solidFill>
                          <a:latin typeface="Book Antiqua"/>
                          <a:cs typeface="Book Antiqua"/>
                        </a:rPr>
                        <a:t>Liquid</a:t>
                      </a:r>
                      <a:endParaRPr sz="1800">
                        <a:latin typeface="Book Antiqua"/>
                        <a:cs typeface="Book Antiqua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6221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b="1" spc="-5" dirty="0">
                          <a:solidFill>
                            <a:srgbClr val="FFC000"/>
                          </a:solidFill>
                          <a:latin typeface="Book Antiqua"/>
                          <a:cs typeface="Book Antiqua"/>
                        </a:rPr>
                        <a:t>Water (Sea)</a:t>
                      </a:r>
                      <a:endParaRPr sz="1200">
                        <a:latin typeface="Book Antiqua"/>
                        <a:cs typeface="Book Antiqua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62218"/>
                    </a:solidFill>
                  </a:tcPr>
                </a:tc>
                <a:tc>
                  <a:txBody>
                    <a:bodyPr/>
                    <a:lstStyle/>
                    <a:p>
                      <a:pPr marR="1273810" algn="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b="1" spc="-5" dirty="0">
                          <a:solidFill>
                            <a:srgbClr val="FFC000"/>
                          </a:solidFill>
                          <a:latin typeface="Book Antiqua"/>
                          <a:cs typeface="Book Antiqua"/>
                        </a:rPr>
                        <a:t>1531</a:t>
                      </a:r>
                      <a:endParaRPr sz="1200">
                        <a:latin typeface="Book Antiqua"/>
                        <a:cs typeface="Book Antiqua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62218"/>
                    </a:solidFill>
                  </a:tcPr>
                </a:tc>
              </a:tr>
              <a:tr h="3359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6221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b="1" dirty="0">
                          <a:solidFill>
                            <a:srgbClr val="FFC000"/>
                          </a:solidFill>
                          <a:latin typeface="Book Antiqua"/>
                          <a:cs typeface="Book Antiqua"/>
                        </a:rPr>
                        <a:t>Water</a:t>
                      </a:r>
                      <a:r>
                        <a:rPr sz="1200" b="1" spc="-5" dirty="0">
                          <a:solidFill>
                            <a:srgbClr val="FFC000"/>
                          </a:solidFill>
                          <a:latin typeface="Book Antiqua"/>
                          <a:cs typeface="Book Antiqua"/>
                        </a:rPr>
                        <a:t> (Distilled)</a:t>
                      </a:r>
                      <a:endParaRPr sz="1200">
                        <a:latin typeface="Book Antiqua"/>
                        <a:cs typeface="Book Antiqua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62218"/>
                    </a:solidFill>
                  </a:tcPr>
                </a:tc>
                <a:tc>
                  <a:txBody>
                    <a:bodyPr/>
                    <a:lstStyle/>
                    <a:p>
                      <a:pPr marR="1273810" algn="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b="1" dirty="0">
                          <a:solidFill>
                            <a:srgbClr val="FFC000"/>
                          </a:solidFill>
                          <a:latin typeface="Book Antiqua"/>
                          <a:cs typeface="Book Antiqua"/>
                        </a:rPr>
                        <a:t>1498</a:t>
                      </a:r>
                      <a:endParaRPr sz="1200">
                        <a:latin typeface="Book Antiqua"/>
                        <a:cs typeface="Book Antiqua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62218"/>
                    </a:solidFill>
                  </a:tcPr>
                </a:tc>
              </a:tr>
              <a:tr h="3359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6221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200" b="1" spc="-5" dirty="0">
                          <a:solidFill>
                            <a:srgbClr val="FFC000"/>
                          </a:solidFill>
                          <a:latin typeface="Book Antiqua"/>
                          <a:cs typeface="Book Antiqua"/>
                        </a:rPr>
                        <a:t>Ethanol</a:t>
                      </a:r>
                      <a:endParaRPr sz="1200">
                        <a:latin typeface="Book Antiqua"/>
                        <a:cs typeface="Book Antiqua"/>
                      </a:endParaRPr>
                    </a:p>
                  </a:txBody>
                  <a:tcPr marL="0" marR="0" marT="3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62218"/>
                    </a:solidFill>
                  </a:tcPr>
                </a:tc>
                <a:tc>
                  <a:txBody>
                    <a:bodyPr/>
                    <a:lstStyle/>
                    <a:p>
                      <a:pPr marR="1273810" algn="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200" b="1" dirty="0">
                          <a:solidFill>
                            <a:srgbClr val="FFC000"/>
                          </a:solidFill>
                          <a:latin typeface="Book Antiqua"/>
                          <a:cs typeface="Book Antiqua"/>
                        </a:rPr>
                        <a:t>1207</a:t>
                      </a:r>
                      <a:endParaRPr sz="1200">
                        <a:latin typeface="Book Antiqua"/>
                        <a:cs typeface="Book Antiqua"/>
                      </a:endParaRPr>
                    </a:p>
                  </a:txBody>
                  <a:tcPr marL="0" marR="0" marT="3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62218"/>
                    </a:solidFill>
                  </a:tcPr>
                </a:tc>
              </a:tr>
              <a:tr h="3359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6221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200" b="1" spc="-5" dirty="0">
                          <a:solidFill>
                            <a:srgbClr val="FFC000"/>
                          </a:solidFill>
                          <a:latin typeface="Book Antiqua"/>
                          <a:cs typeface="Book Antiqua"/>
                        </a:rPr>
                        <a:t>Methanol</a:t>
                      </a:r>
                      <a:endParaRPr sz="1200">
                        <a:latin typeface="Book Antiqua"/>
                        <a:cs typeface="Book Antiqua"/>
                      </a:endParaRPr>
                    </a:p>
                  </a:txBody>
                  <a:tcPr marL="0" marR="0" marT="3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62218"/>
                    </a:solidFill>
                  </a:tcPr>
                </a:tc>
                <a:tc>
                  <a:txBody>
                    <a:bodyPr/>
                    <a:lstStyle/>
                    <a:p>
                      <a:pPr marR="1273810" algn="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200" b="1" dirty="0">
                          <a:solidFill>
                            <a:srgbClr val="FFC000"/>
                          </a:solidFill>
                          <a:latin typeface="Book Antiqua"/>
                          <a:cs typeface="Book Antiqua"/>
                        </a:rPr>
                        <a:t>1103</a:t>
                      </a:r>
                      <a:endParaRPr sz="1200">
                        <a:latin typeface="Book Antiqua"/>
                        <a:cs typeface="Book Antiqua"/>
                      </a:endParaRPr>
                    </a:p>
                  </a:txBody>
                  <a:tcPr marL="0" marR="0" marT="3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62218"/>
                    </a:solidFill>
                  </a:tcPr>
                </a:tc>
              </a:tr>
              <a:tr h="447801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solidFill>
                            <a:srgbClr val="FFC000"/>
                          </a:solidFill>
                          <a:latin typeface="Book Antiqua"/>
                          <a:cs typeface="Book Antiqua"/>
                        </a:rPr>
                        <a:t>Gas</a:t>
                      </a:r>
                      <a:endParaRPr sz="1800">
                        <a:latin typeface="Book Antiqua"/>
                        <a:cs typeface="Book Antiqua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6221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b="1" dirty="0">
                          <a:solidFill>
                            <a:srgbClr val="FFC000"/>
                          </a:solidFill>
                          <a:latin typeface="Book Antiqua"/>
                          <a:cs typeface="Book Antiqua"/>
                        </a:rPr>
                        <a:t>Hydrogen</a:t>
                      </a:r>
                      <a:endParaRPr sz="1200">
                        <a:latin typeface="Book Antiqua"/>
                        <a:cs typeface="Book Antiqua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62218"/>
                    </a:solidFill>
                  </a:tcPr>
                </a:tc>
                <a:tc>
                  <a:txBody>
                    <a:bodyPr/>
                    <a:lstStyle/>
                    <a:p>
                      <a:pPr marR="1273810" algn="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b="1" dirty="0">
                          <a:solidFill>
                            <a:srgbClr val="FFC000"/>
                          </a:solidFill>
                          <a:latin typeface="Book Antiqua"/>
                          <a:cs typeface="Book Antiqua"/>
                        </a:rPr>
                        <a:t>1284</a:t>
                      </a:r>
                      <a:endParaRPr sz="1200">
                        <a:latin typeface="Book Antiqua"/>
                        <a:cs typeface="Book Antiqua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62218"/>
                    </a:solidFill>
                  </a:tcPr>
                </a:tc>
              </a:tr>
              <a:tr h="3359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6221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200" b="1" spc="-5" dirty="0">
                          <a:solidFill>
                            <a:srgbClr val="FFC000"/>
                          </a:solidFill>
                          <a:latin typeface="Book Antiqua"/>
                          <a:cs typeface="Book Antiqua"/>
                        </a:rPr>
                        <a:t>Helium</a:t>
                      </a:r>
                      <a:endParaRPr sz="1200">
                        <a:latin typeface="Book Antiqua"/>
                        <a:cs typeface="Book Antiqua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62218"/>
                    </a:solidFill>
                  </a:tcPr>
                </a:tc>
                <a:tc>
                  <a:txBody>
                    <a:bodyPr/>
                    <a:lstStyle/>
                    <a:p>
                      <a:pPr marR="1311910" algn="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200" b="1" dirty="0">
                          <a:solidFill>
                            <a:srgbClr val="FFC000"/>
                          </a:solidFill>
                          <a:latin typeface="Book Antiqua"/>
                          <a:cs typeface="Book Antiqua"/>
                        </a:rPr>
                        <a:t>965</a:t>
                      </a:r>
                      <a:endParaRPr sz="1200">
                        <a:latin typeface="Book Antiqua"/>
                        <a:cs typeface="Book Antiqua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62218"/>
                    </a:solidFill>
                  </a:tcPr>
                </a:tc>
              </a:tr>
              <a:tr h="3359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6221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200" b="1" dirty="0">
                          <a:solidFill>
                            <a:srgbClr val="FFC000"/>
                          </a:solidFill>
                          <a:latin typeface="Book Antiqua"/>
                          <a:cs typeface="Book Antiqua"/>
                        </a:rPr>
                        <a:t>Air</a:t>
                      </a:r>
                      <a:endParaRPr sz="1200">
                        <a:latin typeface="Book Antiqua"/>
                        <a:cs typeface="Book Antiqua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62218"/>
                    </a:solidFill>
                  </a:tcPr>
                </a:tc>
                <a:tc>
                  <a:txBody>
                    <a:bodyPr/>
                    <a:lstStyle/>
                    <a:p>
                      <a:pPr marR="1311910" algn="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200" b="1" dirty="0">
                          <a:solidFill>
                            <a:srgbClr val="FFC000"/>
                          </a:solidFill>
                          <a:latin typeface="Book Antiqua"/>
                          <a:cs typeface="Book Antiqua"/>
                        </a:rPr>
                        <a:t>346</a:t>
                      </a:r>
                      <a:endParaRPr sz="1200">
                        <a:latin typeface="Book Antiqua"/>
                        <a:cs typeface="Book Antiqua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62218"/>
                    </a:solidFill>
                  </a:tcPr>
                </a:tc>
              </a:tr>
              <a:tr h="33590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6221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200" b="1" dirty="0">
                          <a:solidFill>
                            <a:srgbClr val="FFC000"/>
                          </a:solidFill>
                          <a:latin typeface="Book Antiqua"/>
                          <a:cs typeface="Book Antiqua"/>
                        </a:rPr>
                        <a:t>Oxygen</a:t>
                      </a:r>
                      <a:endParaRPr sz="1200">
                        <a:latin typeface="Book Antiqua"/>
                        <a:cs typeface="Book Antiqua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62218"/>
                    </a:solidFill>
                  </a:tcPr>
                </a:tc>
                <a:tc>
                  <a:txBody>
                    <a:bodyPr/>
                    <a:lstStyle/>
                    <a:p>
                      <a:pPr marR="1311910" algn="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200" b="1" dirty="0">
                          <a:solidFill>
                            <a:srgbClr val="FFC000"/>
                          </a:solidFill>
                          <a:latin typeface="Book Antiqua"/>
                          <a:cs typeface="Book Antiqua"/>
                        </a:rPr>
                        <a:t>316</a:t>
                      </a:r>
                      <a:endParaRPr sz="1200">
                        <a:latin typeface="Book Antiqua"/>
                        <a:cs typeface="Book Antiqua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62218"/>
                    </a:solidFill>
                  </a:tcPr>
                </a:tc>
              </a:tr>
              <a:tr h="33590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6221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200" b="1" spc="-5" dirty="0">
                          <a:solidFill>
                            <a:srgbClr val="FFC000"/>
                          </a:solidFill>
                          <a:latin typeface="Book Antiqua"/>
                          <a:cs typeface="Book Antiqua"/>
                        </a:rPr>
                        <a:t>Sulphur</a:t>
                      </a:r>
                      <a:r>
                        <a:rPr sz="1200" b="1" spc="15" dirty="0">
                          <a:solidFill>
                            <a:srgbClr val="FFC000"/>
                          </a:solidFill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C000"/>
                          </a:solidFill>
                          <a:latin typeface="Book Antiqua"/>
                          <a:cs typeface="Book Antiqua"/>
                        </a:rPr>
                        <a:t>dioxide</a:t>
                      </a:r>
                      <a:endParaRPr sz="1200">
                        <a:latin typeface="Book Antiqua"/>
                        <a:cs typeface="Book Antiqua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62218"/>
                    </a:solidFill>
                  </a:tcPr>
                </a:tc>
                <a:tc>
                  <a:txBody>
                    <a:bodyPr/>
                    <a:lstStyle/>
                    <a:p>
                      <a:pPr marR="1311910" algn="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200" b="1" dirty="0">
                          <a:solidFill>
                            <a:srgbClr val="FFC000"/>
                          </a:solidFill>
                          <a:latin typeface="Book Antiqua"/>
                          <a:cs typeface="Book Antiqua"/>
                        </a:rPr>
                        <a:t>213</a:t>
                      </a:r>
                      <a:endParaRPr sz="1200">
                        <a:latin typeface="Book Antiqua"/>
                        <a:cs typeface="Book Antiqua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62218"/>
                    </a:solidFill>
                  </a:tcPr>
                </a:tc>
              </a:tr>
            </a:tbl>
          </a:graphicData>
        </a:graphic>
      </p:graphicFrame>
      <p:sp>
        <p:nvSpPr>
          <p:cNvPr id="11" name="object 11"/>
          <p:cNvSpPr txBox="1">
            <a:spLocks noGrp="1"/>
          </p:cNvSpPr>
          <p:nvPr>
            <p:ph type="sldNum" sz="quarter" idx="4294967295"/>
          </p:nvPr>
        </p:nvSpPr>
        <p:spPr>
          <a:xfrm>
            <a:off x="8470645" y="6240985"/>
            <a:ext cx="485140" cy="5162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3700"/>
              </a:lnSpc>
            </a:pPr>
            <a:fld id="{81D60167-4931-47E6-BA6A-407CBD079E47}" type="slidenum">
              <a:rPr dirty="0"/>
              <a:pPr marL="38100">
                <a:lnSpc>
                  <a:spcPts val="3700"/>
                </a:lnSpc>
              </a:pPr>
              <a:t>10</a:t>
            </a:fld>
            <a:endParaRPr dirty="0"/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4294967295"/>
          </p:nvPr>
        </p:nvSpPr>
        <p:spPr>
          <a:xfrm>
            <a:off x="307340" y="6421326"/>
            <a:ext cx="3339465" cy="332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50"/>
              </a:lnSpc>
            </a:pPr>
            <a:r>
              <a:rPr dirty="0"/>
              <a:t>Saturday, December </a:t>
            </a:r>
            <a:r>
              <a:rPr spc="5" dirty="0"/>
              <a:t>16,</a:t>
            </a:r>
            <a:r>
              <a:rPr spc="-130" dirty="0"/>
              <a:t> </a:t>
            </a:r>
            <a:r>
              <a:rPr spc="5" dirty="0"/>
              <a:t>2017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37488" y="0"/>
            <a:ext cx="6946392" cy="9311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2430" y="936498"/>
            <a:ext cx="5715635" cy="1758314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24765" marR="86995" indent="-12700">
              <a:lnSpc>
                <a:spcPct val="102200"/>
              </a:lnSpc>
              <a:spcBef>
                <a:spcPts val="20"/>
              </a:spcBef>
            </a:pPr>
            <a:r>
              <a:rPr sz="2800" spc="-20" dirty="0">
                <a:solidFill>
                  <a:srgbClr val="FF3100"/>
                </a:solidFill>
              </a:rPr>
              <a:t>Vibration </a:t>
            </a:r>
            <a:r>
              <a:rPr sz="2800" spc="-10" dirty="0">
                <a:solidFill>
                  <a:srgbClr val="001F5F"/>
                </a:solidFill>
              </a:rPr>
              <a:t>is </a:t>
            </a:r>
            <a:r>
              <a:rPr sz="2800" spc="-15" dirty="0">
                <a:solidFill>
                  <a:srgbClr val="001F5F"/>
                </a:solidFill>
              </a:rPr>
              <a:t>the </a:t>
            </a:r>
            <a:r>
              <a:rPr sz="2800" spc="-10" dirty="0">
                <a:solidFill>
                  <a:srgbClr val="001F5F"/>
                </a:solidFill>
              </a:rPr>
              <a:t>to </a:t>
            </a:r>
            <a:r>
              <a:rPr sz="2800" spc="-20" dirty="0">
                <a:solidFill>
                  <a:srgbClr val="001F5F"/>
                </a:solidFill>
              </a:rPr>
              <a:t>and </a:t>
            </a:r>
            <a:r>
              <a:rPr sz="2800" spc="-10" dirty="0">
                <a:solidFill>
                  <a:srgbClr val="001F5F"/>
                </a:solidFill>
              </a:rPr>
              <a:t>fro </a:t>
            </a:r>
            <a:r>
              <a:rPr sz="2800" spc="-5" dirty="0">
                <a:solidFill>
                  <a:srgbClr val="001F5F"/>
                </a:solidFill>
              </a:rPr>
              <a:t>or</a:t>
            </a:r>
            <a:r>
              <a:rPr sz="2800" spc="-185" dirty="0">
                <a:solidFill>
                  <a:srgbClr val="001F5F"/>
                </a:solidFill>
              </a:rPr>
              <a:t> </a:t>
            </a:r>
            <a:r>
              <a:rPr sz="2800" spc="-5" dirty="0">
                <a:solidFill>
                  <a:srgbClr val="001F5F"/>
                </a:solidFill>
              </a:rPr>
              <a:t>back  and forth </a:t>
            </a:r>
            <a:r>
              <a:rPr sz="2800" spc="-15" dirty="0">
                <a:solidFill>
                  <a:srgbClr val="001F5F"/>
                </a:solidFill>
              </a:rPr>
              <a:t>motion of </a:t>
            </a:r>
            <a:r>
              <a:rPr sz="2800" spc="-10" dirty="0">
                <a:solidFill>
                  <a:srgbClr val="001F5F"/>
                </a:solidFill>
              </a:rPr>
              <a:t>an</a:t>
            </a:r>
            <a:r>
              <a:rPr sz="2800" spc="-155" dirty="0">
                <a:solidFill>
                  <a:srgbClr val="001F5F"/>
                </a:solidFill>
              </a:rPr>
              <a:t> </a:t>
            </a:r>
            <a:r>
              <a:rPr sz="2800" spc="-15" dirty="0">
                <a:solidFill>
                  <a:srgbClr val="001F5F"/>
                </a:solidFill>
              </a:rPr>
              <a:t>object.</a:t>
            </a:r>
            <a:endParaRPr sz="2800"/>
          </a:p>
          <a:p>
            <a:pPr marL="24765" marR="5080" indent="-12700">
              <a:lnSpc>
                <a:spcPts val="3429"/>
              </a:lnSpc>
              <a:spcBef>
                <a:spcPts val="114"/>
              </a:spcBef>
            </a:pPr>
            <a:r>
              <a:rPr sz="2800" spc="-20" dirty="0">
                <a:solidFill>
                  <a:srgbClr val="001F5F"/>
                </a:solidFill>
              </a:rPr>
              <a:t>Vibration </a:t>
            </a:r>
            <a:r>
              <a:rPr sz="2800" spc="-5" dirty="0">
                <a:solidFill>
                  <a:srgbClr val="001F5F"/>
                </a:solidFill>
              </a:rPr>
              <a:t>is also called</a:t>
            </a:r>
            <a:r>
              <a:rPr sz="2800" spc="-160" dirty="0">
                <a:solidFill>
                  <a:srgbClr val="001F5F"/>
                </a:solidFill>
              </a:rPr>
              <a:t> </a:t>
            </a:r>
            <a:r>
              <a:rPr sz="2800" spc="-5" dirty="0">
                <a:solidFill>
                  <a:srgbClr val="001F5F"/>
                </a:solidFill>
              </a:rPr>
              <a:t>oscillatory  </a:t>
            </a:r>
            <a:r>
              <a:rPr sz="2800" spc="-20" dirty="0">
                <a:solidFill>
                  <a:srgbClr val="001F5F"/>
                </a:solidFill>
              </a:rPr>
              <a:t>motion.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204622" y="3085236"/>
            <a:ext cx="5648960" cy="2586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2800" b="1" spc="-20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2800" b="1" spc="-15" dirty="0">
                <a:solidFill>
                  <a:srgbClr val="001F5F"/>
                </a:solidFill>
                <a:latin typeface="Arial"/>
                <a:cs typeface="Arial"/>
              </a:rPr>
              <a:t>motion of </a:t>
            </a:r>
            <a:r>
              <a:rPr sz="2800" b="1" spc="-5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2800" b="1" spc="-20" dirty="0">
                <a:solidFill>
                  <a:srgbClr val="001F5F"/>
                </a:solidFill>
                <a:latin typeface="Arial"/>
                <a:cs typeface="Arial"/>
              </a:rPr>
              <a:t>pendulum</a:t>
            </a:r>
            <a:r>
              <a:rPr sz="2800" b="1" spc="-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Arial"/>
                <a:cs typeface="Arial"/>
              </a:rPr>
              <a:t>from  </a:t>
            </a:r>
            <a:r>
              <a:rPr sz="2800" b="1" spc="-20" dirty="0">
                <a:solidFill>
                  <a:srgbClr val="001F5F"/>
                </a:solidFill>
                <a:latin typeface="Arial"/>
                <a:cs typeface="Arial"/>
              </a:rPr>
              <a:t>one </a:t>
            </a:r>
            <a:r>
              <a:rPr sz="2800" b="1" spc="-5" dirty="0">
                <a:solidFill>
                  <a:srgbClr val="001F5F"/>
                </a:solidFill>
                <a:latin typeface="Arial"/>
                <a:cs typeface="Arial"/>
              </a:rPr>
              <a:t>extreme </a:t>
            </a:r>
            <a:r>
              <a:rPr sz="2800" b="1" spc="-15" dirty="0">
                <a:solidFill>
                  <a:srgbClr val="001F5F"/>
                </a:solidFill>
                <a:latin typeface="Arial"/>
                <a:cs typeface="Arial"/>
              </a:rPr>
              <a:t>position </a:t>
            </a:r>
            <a:r>
              <a:rPr sz="2800" b="1" spc="-10" dirty="0">
                <a:solidFill>
                  <a:srgbClr val="001F5F"/>
                </a:solidFill>
                <a:latin typeface="Arial"/>
                <a:cs typeface="Arial"/>
              </a:rPr>
              <a:t>to </a:t>
            </a:r>
            <a:r>
              <a:rPr sz="2800" b="1" spc="-5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2800" b="1" spc="-15" dirty="0">
                <a:solidFill>
                  <a:srgbClr val="001F5F"/>
                </a:solidFill>
                <a:latin typeface="Arial"/>
                <a:cs typeface="Arial"/>
              </a:rPr>
              <a:t>other  </a:t>
            </a:r>
            <a:r>
              <a:rPr sz="2800" b="1" spc="-5" dirty="0">
                <a:solidFill>
                  <a:srgbClr val="001F5F"/>
                </a:solidFill>
                <a:latin typeface="Arial"/>
                <a:cs typeface="Arial"/>
              </a:rPr>
              <a:t>extreme </a:t>
            </a:r>
            <a:r>
              <a:rPr sz="2800" b="1" spc="-15" dirty="0">
                <a:solidFill>
                  <a:srgbClr val="001F5F"/>
                </a:solidFill>
                <a:latin typeface="Arial"/>
                <a:cs typeface="Arial"/>
              </a:rPr>
              <a:t>position </a:t>
            </a:r>
            <a:r>
              <a:rPr sz="2800" b="1" spc="-20" dirty="0">
                <a:solidFill>
                  <a:srgbClr val="001F5F"/>
                </a:solidFill>
                <a:latin typeface="Arial"/>
                <a:cs typeface="Arial"/>
              </a:rPr>
              <a:t>and </a:t>
            </a:r>
            <a:r>
              <a:rPr sz="2800" b="1" spc="-10" dirty="0">
                <a:solidFill>
                  <a:srgbClr val="001F5F"/>
                </a:solidFill>
                <a:latin typeface="Arial"/>
                <a:cs typeface="Arial"/>
              </a:rPr>
              <a:t>back </a:t>
            </a:r>
            <a:r>
              <a:rPr sz="2800" b="1" spc="-15" dirty="0">
                <a:solidFill>
                  <a:srgbClr val="001F5F"/>
                </a:solidFill>
                <a:latin typeface="Arial"/>
                <a:cs typeface="Arial"/>
              </a:rPr>
              <a:t>is  </a:t>
            </a:r>
            <a:r>
              <a:rPr sz="2800" b="1" spc="-5" dirty="0">
                <a:solidFill>
                  <a:srgbClr val="001F5F"/>
                </a:solidFill>
                <a:latin typeface="Arial"/>
                <a:cs typeface="Arial"/>
              </a:rPr>
              <a:t>called </a:t>
            </a:r>
            <a:r>
              <a:rPr sz="2800" b="1" spc="-10" dirty="0">
                <a:solidFill>
                  <a:srgbClr val="001F5F"/>
                </a:solidFill>
                <a:latin typeface="Arial"/>
                <a:cs typeface="Arial"/>
              </a:rPr>
              <a:t>an </a:t>
            </a:r>
            <a:r>
              <a:rPr sz="2800" b="1" spc="-10" dirty="0">
                <a:solidFill>
                  <a:srgbClr val="FF3100"/>
                </a:solidFill>
                <a:latin typeface="Arial"/>
                <a:cs typeface="Arial"/>
              </a:rPr>
              <a:t>oscillation</a:t>
            </a:r>
            <a:r>
              <a:rPr sz="2800" b="1" spc="-10" dirty="0">
                <a:solidFill>
                  <a:srgbClr val="001F5F"/>
                </a:solidFill>
                <a:latin typeface="Arial"/>
                <a:cs typeface="Arial"/>
              </a:rPr>
              <a:t>. </a:t>
            </a:r>
            <a:r>
              <a:rPr sz="2800" b="1" spc="-5" dirty="0">
                <a:solidFill>
                  <a:srgbClr val="001F5F"/>
                </a:solidFill>
                <a:latin typeface="Arial"/>
                <a:cs typeface="Arial"/>
              </a:rPr>
              <a:t>(A </a:t>
            </a:r>
            <a:r>
              <a:rPr sz="2800" b="1" spc="-10" dirty="0">
                <a:solidFill>
                  <a:srgbClr val="001F5F"/>
                </a:solidFill>
                <a:latin typeface="Arial"/>
                <a:cs typeface="Arial"/>
              </a:rPr>
              <a:t>to </a:t>
            </a:r>
            <a:r>
              <a:rPr sz="2800" b="1" spc="-5" dirty="0">
                <a:solidFill>
                  <a:srgbClr val="001F5F"/>
                </a:solidFill>
                <a:latin typeface="Arial"/>
                <a:cs typeface="Arial"/>
              </a:rPr>
              <a:t>B </a:t>
            </a:r>
            <a:r>
              <a:rPr sz="2800" b="1" spc="-20" dirty="0">
                <a:solidFill>
                  <a:srgbClr val="001F5F"/>
                </a:solidFill>
                <a:latin typeface="Arial"/>
                <a:cs typeface="Arial"/>
              </a:rPr>
              <a:t>and  </a:t>
            </a:r>
            <a:r>
              <a:rPr sz="2800" b="1" spc="-10" dirty="0">
                <a:solidFill>
                  <a:srgbClr val="001F5F"/>
                </a:solidFill>
                <a:latin typeface="Arial"/>
                <a:cs typeface="Arial"/>
              </a:rPr>
              <a:t>back to</a:t>
            </a:r>
            <a:r>
              <a:rPr sz="2800" b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b="1" spc="-35" dirty="0">
                <a:solidFill>
                  <a:srgbClr val="001F5F"/>
                </a:solidFill>
                <a:latin typeface="Arial"/>
                <a:cs typeface="Arial"/>
              </a:rPr>
              <a:t>A)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255507" y="6118858"/>
            <a:ext cx="888492" cy="7391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6243637" y="901700"/>
            <a:ext cx="2524125" cy="2658745"/>
            <a:chOff x="6243637" y="901700"/>
            <a:chExt cx="2524125" cy="2658745"/>
          </a:xfrm>
        </p:grpSpPr>
        <p:sp>
          <p:nvSpPr>
            <p:cNvPr id="9" name="object 9"/>
            <p:cNvSpPr/>
            <p:nvPr/>
          </p:nvSpPr>
          <p:spPr>
            <a:xfrm>
              <a:off x="7696199" y="914400"/>
              <a:ext cx="228600" cy="138430"/>
            </a:xfrm>
            <a:custGeom>
              <a:avLst/>
              <a:gdLst/>
              <a:ahLst/>
              <a:cxnLst/>
              <a:rect l="l" t="t" r="r" b="b"/>
              <a:pathLst>
                <a:path w="228600" h="138430">
                  <a:moveTo>
                    <a:pt x="0" y="138049"/>
                  </a:moveTo>
                  <a:lnTo>
                    <a:pt x="228600" y="0"/>
                  </a:lnTo>
                </a:path>
              </a:pathLst>
            </a:custGeom>
            <a:ln w="253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934199" y="1052449"/>
              <a:ext cx="1143000" cy="0"/>
            </a:xfrm>
            <a:custGeom>
              <a:avLst/>
              <a:gdLst/>
              <a:ahLst/>
              <a:cxnLst/>
              <a:rect l="l" t="t" r="r" b="b"/>
              <a:pathLst>
                <a:path w="1143000">
                  <a:moveTo>
                    <a:pt x="0" y="0"/>
                  </a:moveTo>
                  <a:lnTo>
                    <a:pt x="1143000" y="0"/>
                  </a:lnTo>
                </a:path>
              </a:pathLst>
            </a:custGeom>
            <a:ln w="317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086599" y="914400"/>
              <a:ext cx="990600" cy="138430"/>
            </a:xfrm>
            <a:custGeom>
              <a:avLst/>
              <a:gdLst/>
              <a:ahLst/>
              <a:cxnLst/>
              <a:rect l="l" t="t" r="r" b="b"/>
              <a:pathLst>
                <a:path w="990600" h="138430">
                  <a:moveTo>
                    <a:pt x="0" y="138049"/>
                  </a:moveTo>
                  <a:lnTo>
                    <a:pt x="228600" y="0"/>
                  </a:lnTo>
                </a:path>
                <a:path w="990600" h="138430">
                  <a:moveTo>
                    <a:pt x="152400" y="138049"/>
                  </a:moveTo>
                  <a:lnTo>
                    <a:pt x="381000" y="0"/>
                  </a:lnTo>
                </a:path>
                <a:path w="990600" h="138430">
                  <a:moveTo>
                    <a:pt x="304800" y="138049"/>
                  </a:moveTo>
                  <a:lnTo>
                    <a:pt x="533400" y="0"/>
                  </a:lnTo>
                </a:path>
                <a:path w="990600" h="138430">
                  <a:moveTo>
                    <a:pt x="457200" y="138049"/>
                  </a:moveTo>
                  <a:lnTo>
                    <a:pt x="685800" y="0"/>
                  </a:lnTo>
                </a:path>
                <a:path w="990600" h="138430">
                  <a:moveTo>
                    <a:pt x="762000" y="138049"/>
                  </a:moveTo>
                  <a:lnTo>
                    <a:pt x="990600" y="0"/>
                  </a:lnTo>
                </a:path>
              </a:pathLst>
            </a:custGeom>
            <a:ln w="253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391399" y="2916681"/>
              <a:ext cx="304800" cy="275590"/>
            </a:xfrm>
            <a:custGeom>
              <a:avLst/>
              <a:gdLst/>
              <a:ahLst/>
              <a:cxnLst/>
              <a:rect l="l" t="t" r="r" b="b"/>
              <a:pathLst>
                <a:path w="304800" h="275589">
                  <a:moveTo>
                    <a:pt x="138175" y="0"/>
                  </a:moveTo>
                  <a:lnTo>
                    <a:pt x="96647" y="9016"/>
                  </a:lnTo>
                  <a:lnTo>
                    <a:pt x="60325" y="27431"/>
                  </a:lnTo>
                  <a:lnTo>
                    <a:pt x="31115" y="53847"/>
                  </a:lnTo>
                  <a:lnTo>
                    <a:pt x="10668" y="86613"/>
                  </a:lnTo>
                  <a:lnTo>
                    <a:pt x="634" y="124205"/>
                  </a:lnTo>
                  <a:lnTo>
                    <a:pt x="0" y="137540"/>
                  </a:lnTo>
                  <a:lnTo>
                    <a:pt x="126" y="144017"/>
                  </a:lnTo>
                  <a:lnTo>
                    <a:pt x="26034" y="214121"/>
                  </a:lnTo>
                  <a:lnTo>
                    <a:pt x="53467" y="241300"/>
                  </a:lnTo>
                  <a:lnTo>
                    <a:pt x="88773" y="261492"/>
                  </a:lnTo>
                  <a:lnTo>
                    <a:pt x="130555" y="273050"/>
                  </a:lnTo>
                  <a:lnTo>
                    <a:pt x="161544" y="275335"/>
                  </a:lnTo>
                  <a:lnTo>
                    <a:pt x="175514" y="273938"/>
                  </a:lnTo>
                  <a:lnTo>
                    <a:pt x="214629" y="263397"/>
                  </a:lnTo>
                  <a:lnTo>
                    <a:pt x="248539" y="243712"/>
                  </a:lnTo>
                  <a:lnTo>
                    <a:pt x="275717" y="216153"/>
                  </a:lnTo>
                  <a:lnTo>
                    <a:pt x="294640" y="181737"/>
                  </a:lnTo>
                  <a:lnTo>
                    <a:pt x="303783" y="141604"/>
                  </a:lnTo>
                  <a:lnTo>
                    <a:pt x="304419" y="127126"/>
                  </a:lnTo>
                  <a:lnTo>
                    <a:pt x="302768" y="114680"/>
                  </a:lnTo>
                  <a:lnTo>
                    <a:pt x="268604" y="49529"/>
                  </a:lnTo>
                  <a:lnTo>
                    <a:pt x="237871" y="25272"/>
                  </a:lnTo>
                  <a:lnTo>
                    <a:pt x="199390" y="8508"/>
                  </a:lnTo>
                  <a:lnTo>
                    <a:pt x="154431" y="507"/>
                  </a:lnTo>
                  <a:lnTo>
                    <a:pt x="138175" y="0"/>
                  </a:lnTo>
                  <a:close/>
                </a:path>
              </a:pathLst>
            </a:custGeom>
            <a:solidFill>
              <a:srgbClr val="B9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391399" y="1052449"/>
              <a:ext cx="1143000" cy="2139950"/>
            </a:xfrm>
            <a:custGeom>
              <a:avLst/>
              <a:gdLst/>
              <a:ahLst/>
              <a:cxnLst/>
              <a:rect l="l" t="t" r="r" b="b"/>
              <a:pathLst>
                <a:path w="1143000" h="2139950">
                  <a:moveTo>
                    <a:pt x="0" y="2001774"/>
                  </a:moveTo>
                  <a:lnTo>
                    <a:pt x="6096" y="1962912"/>
                  </a:lnTo>
                  <a:lnTo>
                    <a:pt x="23241" y="1928367"/>
                  </a:lnTo>
                  <a:lnTo>
                    <a:pt x="49783" y="1899665"/>
                  </a:lnTo>
                  <a:lnTo>
                    <a:pt x="83820" y="1878456"/>
                  </a:lnTo>
                  <a:lnTo>
                    <a:pt x="123825" y="1866138"/>
                  </a:lnTo>
                  <a:lnTo>
                    <a:pt x="138175" y="1864233"/>
                  </a:lnTo>
                  <a:lnTo>
                    <a:pt x="154431" y="1864740"/>
                  </a:lnTo>
                  <a:lnTo>
                    <a:pt x="199390" y="1872741"/>
                  </a:lnTo>
                  <a:lnTo>
                    <a:pt x="237871" y="1889505"/>
                  </a:lnTo>
                  <a:lnTo>
                    <a:pt x="268604" y="1913763"/>
                  </a:lnTo>
                  <a:lnTo>
                    <a:pt x="302768" y="1978914"/>
                  </a:lnTo>
                  <a:lnTo>
                    <a:pt x="304419" y="1991360"/>
                  </a:lnTo>
                  <a:lnTo>
                    <a:pt x="303783" y="2005838"/>
                  </a:lnTo>
                  <a:lnTo>
                    <a:pt x="294640" y="2045970"/>
                  </a:lnTo>
                  <a:lnTo>
                    <a:pt x="275717" y="2080387"/>
                  </a:lnTo>
                  <a:lnTo>
                    <a:pt x="248539" y="2107946"/>
                  </a:lnTo>
                  <a:lnTo>
                    <a:pt x="214629" y="2127630"/>
                  </a:lnTo>
                  <a:lnTo>
                    <a:pt x="175514" y="2138172"/>
                  </a:lnTo>
                  <a:lnTo>
                    <a:pt x="161544" y="2139568"/>
                  </a:lnTo>
                  <a:lnTo>
                    <a:pt x="145796" y="2138934"/>
                  </a:lnTo>
                  <a:lnTo>
                    <a:pt x="101980" y="2130552"/>
                  </a:lnTo>
                  <a:lnTo>
                    <a:pt x="64389" y="2113153"/>
                  </a:lnTo>
                  <a:lnTo>
                    <a:pt x="34163" y="2088134"/>
                  </a:lnTo>
                  <a:lnTo>
                    <a:pt x="1524" y="2021077"/>
                  </a:lnTo>
                  <a:lnTo>
                    <a:pt x="0" y="2001774"/>
                  </a:lnTo>
                  <a:close/>
                </a:path>
                <a:path w="1143000" h="2139950">
                  <a:moveTo>
                    <a:pt x="152400" y="0"/>
                  </a:moveTo>
                  <a:lnTo>
                    <a:pt x="152400" y="1863725"/>
                  </a:lnTo>
                </a:path>
                <a:path w="1143000" h="2139950">
                  <a:moveTo>
                    <a:pt x="152400" y="0"/>
                  </a:moveTo>
                  <a:lnTo>
                    <a:pt x="1143000" y="1725676"/>
                  </a:lnTo>
                </a:path>
              </a:pathLst>
            </a:custGeom>
            <a:ln w="95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248399" y="2778633"/>
              <a:ext cx="304800" cy="275590"/>
            </a:xfrm>
            <a:custGeom>
              <a:avLst/>
              <a:gdLst/>
              <a:ahLst/>
              <a:cxnLst/>
              <a:rect l="l" t="t" r="r" b="b"/>
              <a:pathLst>
                <a:path w="304800" h="275589">
                  <a:moveTo>
                    <a:pt x="138175" y="0"/>
                  </a:moveTo>
                  <a:lnTo>
                    <a:pt x="96647" y="9016"/>
                  </a:lnTo>
                  <a:lnTo>
                    <a:pt x="60325" y="27431"/>
                  </a:lnTo>
                  <a:lnTo>
                    <a:pt x="31114" y="53847"/>
                  </a:lnTo>
                  <a:lnTo>
                    <a:pt x="10667" y="86613"/>
                  </a:lnTo>
                  <a:lnTo>
                    <a:pt x="762" y="124205"/>
                  </a:lnTo>
                  <a:lnTo>
                    <a:pt x="0" y="137540"/>
                  </a:lnTo>
                  <a:lnTo>
                    <a:pt x="126" y="144017"/>
                  </a:lnTo>
                  <a:lnTo>
                    <a:pt x="26035" y="214121"/>
                  </a:lnTo>
                  <a:lnTo>
                    <a:pt x="53466" y="241300"/>
                  </a:lnTo>
                  <a:lnTo>
                    <a:pt x="88773" y="261492"/>
                  </a:lnTo>
                  <a:lnTo>
                    <a:pt x="130555" y="273050"/>
                  </a:lnTo>
                  <a:lnTo>
                    <a:pt x="161544" y="275336"/>
                  </a:lnTo>
                  <a:lnTo>
                    <a:pt x="175513" y="273938"/>
                  </a:lnTo>
                  <a:lnTo>
                    <a:pt x="214629" y="263397"/>
                  </a:lnTo>
                  <a:lnTo>
                    <a:pt x="248538" y="243712"/>
                  </a:lnTo>
                  <a:lnTo>
                    <a:pt x="275717" y="216153"/>
                  </a:lnTo>
                  <a:lnTo>
                    <a:pt x="294640" y="181737"/>
                  </a:lnTo>
                  <a:lnTo>
                    <a:pt x="303783" y="141604"/>
                  </a:lnTo>
                  <a:lnTo>
                    <a:pt x="304419" y="127126"/>
                  </a:lnTo>
                  <a:lnTo>
                    <a:pt x="302768" y="114680"/>
                  </a:lnTo>
                  <a:lnTo>
                    <a:pt x="268604" y="49529"/>
                  </a:lnTo>
                  <a:lnTo>
                    <a:pt x="237871" y="25272"/>
                  </a:lnTo>
                  <a:lnTo>
                    <a:pt x="199389" y="8508"/>
                  </a:lnTo>
                  <a:lnTo>
                    <a:pt x="154432" y="507"/>
                  </a:lnTo>
                  <a:lnTo>
                    <a:pt x="138175" y="0"/>
                  </a:lnTo>
                  <a:close/>
                </a:path>
              </a:pathLst>
            </a:custGeom>
            <a:solidFill>
              <a:srgbClr val="B9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248399" y="1052449"/>
              <a:ext cx="1295400" cy="2001520"/>
            </a:xfrm>
            <a:custGeom>
              <a:avLst/>
              <a:gdLst/>
              <a:ahLst/>
              <a:cxnLst/>
              <a:rect l="l" t="t" r="r" b="b"/>
              <a:pathLst>
                <a:path w="1295400" h="2001520">
                  <a:moveTo>
                    <a:pt x="1295400" y="0"/>
                  </a:moveTo>
                  <a:lnTo>
                    <a:pt x="228600" y="1725676"/>
                  </a:lnTo>
                </a:path>
                <a:path w="1295400" h="2001520">
                  <a:moveTo>
                    <a:pt x="0" y="1863725"/>
                  </a:moveTo>
                  <a:lnTo>
                    <a:pt x="6096" y="1824863"/>
                  </a:lnTo>
                  <a:lnTo>
                    <a:pt x="23240" y="1790318"/>
                  </a:lnTo>
                  <a:lnTo>
                    <a:pt x="49784" y="1761616"/>
                  </a:lnTo>
                  <a:lnTo>
                    <a:pt x="83820" y="1740280"/>
                  </a:lnTo>
                  <a:lnTo>
                    <a:pt x="123825" y="1728089"/>
                  </a:lnTo>
                  <a:lnTo>
                    <a:pt x="138175" y="1726184"/>
                  </a:lnTo>
                  <a:lnTo>
                    <a:pt x="154432" y="1726691"/>
                  </a:lnTo>
                  <a:lnTo>
                    <a:pt x="199389" y="1734692"/>
                  </a:lnTo>
                  <a:lnTo>
                    <a:pt x="237871" y="1751456"/>
                  </a:lnTo>
                  <a:lnTo>
                    <a:pt x="268604" y="1775714"/>
                  </a:lnTo>
                  <a:lnTo>
                    <a:pt x="302768" y="1840864"/>
                  </a:lnTo>
                  <a:lnTo>
                    <a:pt x="304419" y="1853311"/>
                  </a:lnTo>
                  <a:lnTo>
                    <a:pt x="303783" y="1867789"/>
                  </a:lnTo>
                  <a:lnTo>
                    <a:pt x="294640" y="1907921"/>
                  </a:lnTo>
                  <a:lnTo>
                    <a:pt x="275717" y="1942338"/>
                  </a:lnTo>
                  <a:lnTo>
                    <a:pt x="248538" y="1969897"/>
                  </a:lnTo>
                  <a:lnTo>
                    <a:pt x="214629" y="1989581"/>
                  </a:lnTo>
                  <a:lnTo>
                    <a:pt x="175513" y="2000123"/>
                  </a:lnTo>
                  <a:lnTo>
                    <a:pt x="161544" y="2001520"/>
                  </a:lnTo>
                  <a:lnTo>
                    <a:pt x="145796" y="2000885"/>
                  </a:lnTo>
                  <a:lnTo>
                    <a:pt x="101980" y="1992502"/>
                  </a:lnTo>
                  <a:lnTo>
                    <a:pt x="64388" y="1975103"/>
                  </a:lnTo>
                  <a:lnTo>
                    <a:pt x="34162" y="1950085"/>
                  </a:lnTo>
                  <a:lnTo>
                    <a:pt x="1524" y="1883028"/>
                  </a:lnTo>
                  <a:lnTo>
                    <a:pt x="0" y="1863725"/>
                  </a:lnTo>
                  <a:close/>
                </a:path>
              </a:pathLst>
            </a:custGeom>
            <a:ln w="95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458199" y="2778633"/>
              <a:ext cx="304800" cy="275590"/>
            </a:xfrm>
            <a:custGeom>
              <a:avLst/>
              <a:gdLst/>
              <a:ahLst/>
              <a:cxnLst/>
              <a:rect l="l" t="t" r="r" b="b"/>
              <a:pathLst>
                <a:path w="304800" h="275589">
                  <a:moveTo>
                    <a:pt x="138175" y="0"/>
                  </a:moveTo>
                  <a:lnTo>
                    <a:pt x="96647" y="9016"/>
                  </a:lnTo>
                  <a:lnTo>
                    <a:pt x="60325" y="27431"/>
                  </a:lnTo>
                  <a:lnTo>
                    <a:pt x="31115" y="53847"/>
                  </a:lnTo>
                  <a:lnTo>
                    <a:pt x="10668" y="86613"/>
                  </a:lnTo>
                  <a:lnTo>
                    <a:pt x="634" y="124205"/>
                  </a:lnTo>
                  <a:lnTo>
                    <a:pt x="0" y="137540"/>
                  </a:lnTo>
                  <a:lnTo>
                    <a:pt x="126" y="144017"/>
                  </a:lnTo>
                  <a:lnTo>
                    <a:pt x="26034" y="214121"/>
                  </a:lnTo>
                  <a:lnTo>
                    <a:pt x="53467" y="241300"/>
                  </a:lnTo>
                  <a:lnTo>
                    <a:pt x="88773" y="261492"/>
                  </a:lnTo>
                  <a:lnTo>
                    <a:pt x="130555" y="273050"/>
                  </a:lnTo>
                  <a:lnTo>
                    <a:pt x="161544" y="275336"/>
                  </a:lnTo>
                  <a:lnTo>
                    <a:pt x="175514" y="273938"/>
                  </a:lnTo>
                  <a:lnTo>
                    <a:pt x="214629" y="263397"/>
                  </a:lnTo>
                  <a:lnTo>
                    <a:pt x="248539" y="243712"/>
                  </a:lnTo>
                  <a:lnTo>
                    <a:pt x="275717" y="216153"/>
                  </a:lnTo>
                  <a:lnTo>
                    <a:pt x="294640" y="181737"/>
                  </a:lnTo>
                  <a:lnTo>
                    <a:pt x="303783" y="141604"/>
                  </a:lnTo>
                  <a:lnTo>
                    <a:pt x="304419" y="127126"/>
                  </a:lnTo>
                  <a:lnTo>
                    <a:pt x="302768" y="114680"/>
                  </a:lnTo>
                  <a:lnTo>
                    <a:pt x="268604" y="49529"/>
                  </a:lnTo>
                  <a:lnTo>
                    <a:pt x="237871" y="25272"/>
                  </a:lnTo>
                  <a:lnTo>
                    <a:pt x="199390" y="8508"/>
                  </a:lnTo>
                  <a:lnTo>
                    <a:pt x="154431" y="507"/>
                  </a:lnTo>
                  <a:lnTo>
                    <a:pt x="138175" y="0"/>
                  </a:lnTo>
                  <a:close/>
                </a:path>
              </a:pathLst>
            </a:custGeom>
            <a:solidFill>
              <a:srgbClr val="B9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458199" y="2778633"/>
              <a:ext cx="304800" cy="275590"/>
            </a:xfrm>
            <a:custGeom>
              <a:avLst/>
              <a:gdLst/>
              <a:ahLst/>
              <a:cxnLst/>
              <a:rect l="l" t="t" r="r" b="b"/>
              <a:pathLst>
                <a:path w="304800" h="275589">
                  <a:moveTo>
                    <a:pt x="0" y="137540"/>
                  </a:moveTo>
                  <a:lnTo>
                    <a:pt x="6096" y="98678"/>
                  </a:lnTo>
                  <a:lnTo>
                    <a:pt x="23241" y="64134"/>
                  </a:lnTo>
                  <a:lnTo>
                    <a:pt x="49783" y="35432"/>
                  </a:lnTo>
                  <a:lnTo>
                    <a:pt x="83820" y="14096"/>
                  </a:lnTo>
                  <a:lnTo>
                    <a:pt x="123825" y="1904"/>
                  </a:lnTo>
                  <a:lnTo>
                    <a:pt x="138175" y="0"/>
                  </a:lnTo>
                  <a:lnTo>
                    <a:pt x="154431" y="507"/>
                  </a:lnTo>
                  <a:lnTo>
                    <a:pt x="199390" y="8508"/>
                  </a:lnTo>
                  <a:lnTo>
                    <a:pt x="237871" y="25272"/>
                  </a:lnTo>
                  <a:lnTo>
                    <a:pt x="268604" y="49529"/>
                  </a:lnTo>
                  <a:lnTo>
                    <a:pt x="302768" y="114680"/>
                  </a:lnTo>
                  <a:lnTo>
                    <a:pt x="304419" y="127126"/>
                  </a:lnTo>
                  <a:lnTo>
                    <a:pt x="303783" y="141604"/>
                  </a:lnTo>
                  <a:lnTo>
                    <a:pt x="294640" y="181737"/>
                  </a:lnTo>
                  <a:lnTo>
                    <a:pt x="275717" y="216153"/>
                  </a:lnTo>
                  <a:lnTo>
                    <a:pt x="248539" y="243712"/>
                  </a:lnTo>
                  <a:lnTo>
                    <a:pt x="214629" y="263397"/>
                  </a:lnTo>
                  <a:lnTo>
                    <a:pt x="175514" y="273938"/>
                  </a:lnTo>
                  <a:lnTo>
                    <a:pt x="161544" y="275336"/>
                  </a:lnTo>
                  <a:lnTo>
                    <a:pt x="145796" y="274700"/>
                  </a:lnTo>
                  <a:lnTo>
                    <a:pt x="101980" y="266318"/>
                  </a:lnTo>
                  <a:lnTo>
                    <a:pt x="64389" y="248919"/>
                  </a:lnTo>
                  <a:lnTo>
                    <a:pt x="34163" y="223900"/>
                  </a:lnTo>
                  <a:lnTo>
                    <a:pt x="1524" y="156844"/>
                  </a:lnTo>
                  <a:lnTo>
                    <a:pt x="0" y="137540"/>
                  </a:lnTo>
                  <a:close/>
                </a:path>
              </a:pathLst>
            </a:custGeom>
            <a:ln w="95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461628" y="3389630"/>
              <a:ext cx="262509" cy="15748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324599" y="3389630"/>
              <a:ext cx="162687" cy="15646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394576" y="3110865"/>
              <a:ext cx="2204720" cy="444500"/>
            </a:xfrm>
            <a:custGeom>
              <a:avLst/>
              <a:gdLst/>
              <a:ahLst/>
              <a:cxnLst/>
              <a:rect l="l" t="t" r="r" b="b"/>
              <a:pathLst>
                <a:path w="2204720" h="444500">
                  <a:moveTo>
                    <a:pt x="2194941" y="7112"/>
                  </a:moveTo>
                  <a:lnTo>
                    <a:pt x="2054987" y="74675"/>
                  </a:lnTo>
                  <a:lnTo>
                    <a:pt x="1935861" y="124968"/>
                  </a:lnTo>
                  <a:lnTo>
                    <a:pt x="1815973" y="169163"/>
                  </a:lnTo>
                  <a:lnTo>
                    <a:pt x="1695577" y="207263"/>
                  </a:lnTo>
                  <a:lnTo>
                    <a:pt x="1575053" y="239395"/>
                  </a:lnTo>
                  <a:lnTo>
                    <a:pt x="1454784" y="265430"/>
                  </a:lnTo>
                  <a:lnTo>
                    <a:pt x="1335277" y="285496"/>
                  </a:lnTo>
                  <a:lnTo>
                    <a:pt x="1216787" y="299465"/>
                  </a:lnTo>
                  <a:lnTo>
                    <a:pt x="1099820" y="307467"/>
                  </a:lnTo>
                  <a:lnTo>
                    <a:pt x="984757" y="309499"/>
                  </a:lnTo>
                  <a:lnTo>
                    <a:pt x="871854" y="305435"/>
                  </a:lnTo>
                  <a:lnTo>
                    <a:pt x="761619" y="295401"/>
                  </a:lnTo>
                  <a:lnTo>
                    <a:pt x="654303" y="279400"/>
                  </a:lnTo>
                  <a:lnTo>
                    <a:pt x="550418" y="257429"/>
                  </a:lnTo>
                  <a:lnTo>
                    <a:pt x="450469" y="229488"/>
                  </a:lnTo>
                  <a:lnTo>
                    <a:pt x="354583" y="195452"/>
                  </a:lnTo>
                  <a:lnTo>
                    <a:pt x="263271" y="155575"/>
                  </a:lnTo>
                  <a:lnTo>
                    <a:pt x="176911" y="109727"/>
                  </a:lnTo>
                  <a:lnTo>
                    <a:pt x="95885" y="57785"/>
                  </a:lnTo>
                  <a:lnTo>
                    <a:pt x="20574" y="0"/>
                  </a:lnTo>
                </a:path>
                <a:path w="2204720" h="444500">
                  <a:moveTo>
                    <a:pt x="2204593" y="147320"/>
                  </a:moveTo>
                  <a:lnTo>
                    <a:pt x="2061464" y="215519"/>
                  </a:lnTo>
                  <a:lnTo>
                    <a:pt x="1939290" y="266192"/>
                  </a:lnTo>
                  <a:lnTo>
                    <a:pt x="1816353" y="310514"/>
                  </a:lnTo>
                  <a:lnTo>
                    <a:pt x="1692909" y="348614"/>
                  </a:lnTo>
                  <a:lnTo>
                    <a:pt x="1569466" y="380238"/>
                  </a:lnTo>
                  <a:lnTo>
                    <a:pt x="1446529" y="405638"/>
                  </a:lnTo>
                  <a:lnTo>
                    <a:pt x="1324355" y="424688"/>
                  </a:lnTo>
                  <a:lnTo>
                    <a:pt x="1203578" y="437514"/>
                  </a:lnTo>
                  <a:lnTo>
                    <a:pt x="1084326" y="443992"/>
                  </a:lnTo>
                  <a:lnTo>
                    <a:pt x="967104" y="444246"/>
                  </a:lnTo>
                  <a:lnTo>
                    <a:pt x="852424" y="438276"/>
                  </a:lnTo>
                  <a:lnTo>
                    <a:pt x="740664" y="426085"/>
                  </a:lnTo>
                  <a:lnTo>
                    <a:pt x="632205" y="407543"/>
                  </a:lnTo>
                  <a:lnTo>
                    <a:pt x="527430" y="382905"/>
                  </a:lnTo>
                  <a:lnTo>
                    <a:pt x="426720" y="352044"/>
                  </a:lnTo>
                  <a:lnTo>
                    <a:pt x="330707" y="314960"/>
                  </a:lnTo>
                  <a:lnTo>
                    <a:pt x="239522" y="271780"/>
                  </a:lnTo>
                  <a:lnTo>
                    <a:pt x="153797" y="222376"/>
                  </a:lnTo>
                  <a:lnTo>
                    <a:pt x="73787" y="166877"/>
                  </a:lnTo>
                  <a:lnTo>
                    <a:pt x="0" y="105156"/>
                  </a:lnTo>
                </a:path>
              </a:pathLst>
            </a:custGeom>
            <a:ln w="95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5979667" y="2804286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4294967295"/>
          </p:nvPr>
        </p:nvSpPr>
        <p:spPr>
          <a:xfrm>
            <a:off x="8470645" y="6240985"/>
            <a:ext cx="485140" cy="5162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3700"/>
              </a:lnSpc>
            </a:pPr>
            <a:fld id="{81D60167-4931-47E6-BA6A-407CBD079E47}" type="slidenum">
              <a:rPr dirty="0"/>
              <a:pPr marL="38100">
                <a:lnSpc>
                  <a:spcPts val="3700"/>
                </a:lnSpc>
              </a:pPr>
              <a:t>11</a:t>
            </a:fld>
            <a:endParaRPr dirty="0"/>
          </a:p>
        </p:txBody>
      </p:sp>
      <p:sp>
        <p:nvSpPr>
          <p:cNvPr id="25" name="object 25"/>
          <p:cNvSpPr txBox="1">
            <a:spLocks noGrp="1"/>
          </p:cNvSpPr>
          <p:nvPr>
            <p:ph type="dt" sz="half" idx="4294967295"/>
          </p:nvPr>
        </p:nvSpPr>
        <p:spPr>
          <a:xfrm>
            <a:off x="2514600" y="6400800"/>
            <a:ext cx="1132205" cy="3122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50"/>
              </a:lnSpc>
            </a:pPr>
            <a:endParaRPr spc="5" dirty="0"/>
          </a:p>
        </p:txBody>
      </p:sp>
      <p:sp>
        <p:nvSpPr>
          <p:cNvPr id="22" name="object 22"/>
          <p:cNvSpPr txBox="1"/>
          <p:nvPr/>
        </p:nvSpPr>
        <p:spPr>
          <a:xfrm>
            <a:off x="8779891" y="2804286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463029" y="3079876"/>
            <a:ext cx="2014220" cy="1103630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246379" algn="ctr">
              <a:lnSpc>
                <a:spcPct val="100000"/>
              </a:lnSpc>
              <a:spcBef>
                <a:spcPts val="1095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endParaRPr sz="1800">
              <a:latin typeface="Arial"/>
              <a:cs typeface="Arial"/>
            </a:endParaRPr>
          </a:p>
          <a:p>
            <a:pPr marL="461645" marR="5080" indent="-449580">
              <a:lnSpc>
                <a:spcPct val="100600"/>
              </a:lnSpc>
              <a:spcBef>
                <a:spcPts val="985"/>
              </a:spcBef>
            </a:pPr>
            <a:r>
              <a:rPr sz="1800" b="1" spc="-10" dirty="0">
                <a:solidFill>
                  <a:srgbClr val="00AFEF"/>
                </a:solidFill>
                <a:latin typeface="Arial"/>
                <a:cs typeface="Arial"/>
              </a:rPr>
              <a:t>Motion </a:t>
            </a:r>
            <a:r>
              <a:rPr sz="1800" b="1" spc="-5" dirty="0">
                <a:solidFill>
                  <a:srgbClr val="00AFEF"/>
                </a:solidFill>
                <a:latin typeface="Arial"/>
                <a:cs typeface="Arial"/>
              </a:rPr>
              <a:t>of a</a:t>
            </a:r>
            <a:r>
              <a:rPr sz="1800" b="1" spc="-12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AFEF"/>
                </a:solidFill>
                <a:latin typeface="Arial"/>
                <a:cs typeface="Arial"/>
              </a:rPr>
              <a:t>simple  pendulum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7760" y="80772"/>
            <a:ext cx="6929628" cy="10027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83540" y="956208"/>
            <a:ext cx="6308725" cy="1419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500"/>
              </a:lnSpc>
              <a:spcBef>
                <a:spcPts val="100"/>
              </a:spcBef>
            </a:pPr>
            <a:r>
              <a:rPr sz="1900" b="1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1900" b="1" spc="-5" dirty="0">
                <a:solidFill>
                  <a:srgbClr val="001F5F"/>
                </a:solidFill>
                <a:latin typeface="Arial"/>
                <a:cs typeface="Arial"/>
              </a:rPr>
              <a:t>time </a:t>
            </a:r>
            <a:r>
              <a:rPr sz="1900" b="1" spc="-10" dirty="0">
                <a:solidFill>
                  <a:srgbClr val="001F5F"/>
                </a:solidFill>
                <a:latin typeface="Arial"/>
                <a:cs typeface="Arial"/>
              </a:rPr>
              <a:t>taken </a:t>
            </a:r>
            <a:r>
              <a:rPr sz="1900" b="1" spc="-5" dirty="0">
                <a:solidFill>
                  <a:srgbClr val="001F5F"/>
                </a:solidFill>
                <a:latin typeface="Arial"/>
                <a:cs typeface="Arial"/>
              </a:rPr>
              <a:t>for </a:t>
            </a:r>
            <a:r>
              <a:rPr sz="1900" b="1" dirty="0">
                <a:solidFill>
                  <a:srgbClr val="001F5F"/>
                </a:solidFill>
                <a:latin typeface="Arial"/>
                <a:cs typeface="Arial"/>
              </a:rPr>
              <a:t>one </a:t>
            </a:r>
            <a:r>
              <a:rPr sz="1900" b="1" spc="-5" dirty="0">
                <a:solidFill>
                  <a:srgbClr val="001F5F"/>
                </a:solidFill>
                <a:latin typeface="Arial"/>
                <a:cs typeface="Arial"/>
              </a:rPr>
              <a:t>oscillation is </a:t>
            </a:r>
            <a:r>
              <a:rPr sz="1900" b="1" spc="-10" dirty="0">
                <a:solidFill>
                  <a:srgbClr val="001F5F"/>
                </a:solidFill>
                <a:latin typeface="Arial"/>
                <a:cs typeface="Arial"/>
              </a:rPr>
              <a:t>called </a:t>
            </a:r>
            <a:r>
              <a:rPr sz="1900" b="1" spc="-5" dirty="0">
                <a:solidFill>
                  <a:srgbClr val="FF3100"/>
                </a:solidFill>
                <a:latin typeface="Arial"/>
                <a:cs typeface="Arial"/>
              </a:rPr>
              <a:t>time period.  </a:t>
            </a:r>
            <a:r>
              <a:rPr sz="1900" b="1" spc="-5" dirty="0">
                <a:solidFill>
                  <a:srgbClr val="0000FF"/>
                </a:solidFill>
                <a:latin typeface="Arial"/>
                <a:cs typeface="Arial"/>
              </a:rPr>
              <a:t>It is represented by the letter</a:t>
            </a:r>
            <a:r>
              <a:rPr sz="1900" b="1" spc="9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900" b="1" spc="-215" dirty="0">
                <a:solidFill>
                  <a:srgbClr val="FF0000"/>
                </a:solidFill>
                <a:latin typeface="Arial"/>
                <a:cs typeface="Arial"/>
              </a:rPr>
              <a:t>T.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1900" b="1" dirty="0">
                <a:solidFill>
                  <a:srgbClr val="0000FF"/>
                </a:solidFill>
                <a:latin typeface="Arial"/>
                <a:cs typeface="Arial"/>
              </a:rPr>
              <a:t>The </a:t>
            </a:r>
            <a:r>
              <a:rPr sz="1900" b="1" spc="-5" dirty="0">
                <a:solidFill>
                  <a:srgbClr val="0000FF"/>
                </a:solidFill>
                <a:latin typeface="Arial"/>
                <a:cs typeface="Arial"/>
              </a:rPr>
              <a:t>SI unit is </a:t>
            </a:r>
            <a:r>
              <a:rPr sz="1900" b="1" spc="-5" dirty="0">
                <a:solidFill>
                  <a:srgbClr val="FF0000"/>
                </a:solidFill>
                <a:latin typeface="Arial"/>
                <a:cs typeface="Arial"/>
              </a:rPr>
              <a:t>second</a:t>
            </a:r>
            <a:r>
              <a:rPr sz="1900" b="1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FF0000"/>
                </a:solidFill>
                <a:latin typeface="Arial"/>
                <a:cs typeface="Arial"/>
              </a:rPr>
              <a:t>(s).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sz="1900" b="1" spc="-5" dirty="0">
                <a:solidFill>
                  <a:srgbClr val="0000FF"/>
                </a:solidFill>
                <a:latin typeface="Arial"/>
                <a:cs typeface="Arial"/>
              </a:rPr>
              <a:t>Frequency and time are represented as</a:t>
            </a:r>
            <a:r>
              <a:rPr sz="1900" b="1" spc="1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0000FF"/>
                </a:solidFill>
                <a:latin typeface="Arial"/>
                <a:cs typeface="Arial"/>
              </a:rPr>
              <a:t>follows</a:t>
            </a:r>
            <a:endParaRPr sz="1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53157" y="2441574"/>
            <a:ext cx="16954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5" dirty="0">
                <a:solidFill>
                  <a:srgbClr val="0000FF"/>
                </a:solidFill>
                <a:latin typeface="Cambria Math"/>
                <a:cs typeface="Cambria Math"/>
              </a:rPr>
              <a:t>𝟏</a:t>
            </a:r>
            <a:endParaRPr sz="1900">
              <a:latin typeface="Cambria Math"/>
              <a:cs typeface="Cambria Math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151888" y="2782823"/>
            <a:ext cx="173990" cy="21590"/>
          </a:xfrm>
          <a:custGeom>
            <a:avLst/>
            <a:gdLst/>
            <a:ahLst/>
            <a:cxnLst/>
            <a:rect l="l" t="t" r="r" b="b"/>
            <a:pathLst>
              <a:path w="173989" h="21589">
                <a:moveTo>
                  <a:pt x="173736" y="0"/>
                </a:moveTo>
                <a:lnTo>
                  <a:pt x="0" y="0"/>
                </a:lnTo>
                <a:lnTo>
                  <a:pt x="0" y="21336"/>
                </a:lnTo>
                <a:lnTo>
                  <a:pt x="173736" y="21336"/>
                </a:lnTo>
                <a:lnTo>
                  <a:pt x="173736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58140" y="2545207"/>
            <a:ext cx="2378075" cy="1271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85215">
              <a:lnSpc>
                <a:spcPct val="100000"/>
              </a:lnSpc>
              <a:spcBef>
                <a:spcPts val="105"/>
              </a:spcBef>
              <a:tabLst>
                <a:tab pos="1417320" algn="l"/>
                <a:tab pos="1793875" algn="l"/>
              </a:tabLst>
            </a:pPr>
            <a:r>
              <a:rPr sz="1900" b="1" i="1" spc="-5" dirty="0">
                <a:solidFill>
                  <a:srgbClr val="0000FF"/>
                </a:solidFill>
                <a:latin typeface="Arial"/>
                <a:cs typeface="Arial"/>
              </a:rPr>
              <a:t>T	</a:t>
            </a:r>
            <a:r>
              <a:rPr sz="2600" b="1" i="1" dirty="0">
                <a:solidFill>
                  <a:srgbClr val="0000FF"/>
                </a:solidFill>
                <a:latin typeface="Arial"/>
                <a:cs typeface="Arial"/>
              </a:rPr>
              <a:t>=	</a:t>
            </a:r>
            <a:r>
              <a:rPr sz="3900" baseline="-28846" dirty="0">
                <a:solidFill>
                  <a:srgbClr val="FF0000"/>
                </a:solidFill>
                <a:latin typeface="Arial"/>
                <a:cs typeface="Arial"/>
              </a:rPr>
              <a:t>٧</a:t>
            </a:r>
            <a:endParaRPr sz="3900" baseline="-28846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4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</a:pPr>
            <a:r>
              <a:rPr sz="2300" b="1" i="1" spc="-715" dirty="0">
                <a:solidFill>
                  <a:srgbClr val="FF0000"/>
                </a:solidFill>
                <a:latin typeface="Times New Roman"/>
                <a:cs typeface="Times New Roman"/>
              </a:rPr>
              <a:t>٧</a:t>
            </a:r>
            <a:r>
              <a:rPr sz="2300" b="1" i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900" b="1" i="1" spc="-5" dirty="0">
                <a:solidFill>
                  <a:srgbClr val="0000FF"/>
                </a:solidFill>
                <a:latin typeface="Arial"/>
                <a:cs typeface="Arial"/>
              </a:rPr>
              <a:t>for one </a:t>
            </a:r>
            <a:r>
              <a:rPr sz="1900" b="1" i="1" spc="-15" dirty="0">
                <a:solidFill>
                  <a:srgbClr val="0000FF"/>
                </a:solidFill>
                <a:latin typeface="Arial"/>
                <a:cs typeface="Arial"/>
              </a:rPr>
              <a:t>oscillation</a:t>
            </a:r>
            <a:endParaRPr sz="19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72794" y="4316811"/>
            <a:ext cx="786130" cy="444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750" b="1" i="1" spc="-869" dirty="0">
                <a:solidFill>
                  <a:srgbClr val="FF0000"/>
                </a:solidFill>
                <a:latin typeface="Times New Roman"/>
                <a:cs typeface="Times New Roman"/>
              </a:rPr>
              <a:t>٧</a:t>
            </a:r>
            <a:r>
              <a:rPr sz="2750" b="1" i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i="1" dirty="0">
                <a:solidFill>
                  <a:srgbClr val="0000FF"/>
                </a:solidFill>
                <a:latin typeface="Arial"/>
                <a:cs typeface="Arial"/>
              </a:rPr>
              <a:t>=  </a:t>
            </a:r>
            <a:r>
              <a:rPr sz="2850" spc="-127" baseline="43859" dirty="0">
                <a:solidFill>
                  <a:srgbClr val="0000FF"/>
                </a:solidFill>
                <a:latin typeface="Cambria Math"/>
                <a:cs typeface="Cambria Math"/>
              </a:rPr>
              <a:t>𝟏</a:t>
            </a:r>
            <a:endParaRPr sz="2850" baseline="43859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60550" y="4590745"/>
            <a:ext cx="17589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5" dirty="0">
                <a:solidFill>
                  <a:srgbClr val="0000FF"/>
                </a:solidFill>
                <a:latin typeface="Cambria Math"/>
                <a:cs typeface="Cambria Math"/>
              </a:rPr>
              <a:t>𝑻</a:t>
            </a:r>
            <a:endParaRPr sz="1900">
              <a:latin typeface="Cambria Math"/>
              <a:cs typeface="Cambria Math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872995" y="4572000"/>
            <a:ext cx="151130" cy="21590"/>
          </a:xfrm>
          <a:custGeom>
            <a:avLst/>
            <a:gdLst/>
            <a:ahLst/>
            <a:cxnLst/>
            <a:rect l="l" t="t" r="r" b="b"/>
            <a:pathLst>
              <a:path w="151130" h="21589">
                <a:moveTo>
                  <a:pt x="150875" y="0"/>
                </a:moveTo>
                <a:lnTo>
                  <a:pt x="0" y="0"/>
                </a:lnTo>
                <a:lnTo>
                  <a:pt x="0" y="21336"/>
                </a:lnTo>
                <a:lnTo>
                  <a:pt x="150875" y="21336"/>
                </a:lnTo>
                <a:lnTo>
                  <a:pt x="15087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161544" y="6347458"/>
            <a:ext cx="3651885" cy="510540"/>
            <a:chOff x="161544" y="6347458"/>
            <a:chExt cx="3651885" cy="510540"/>
          </a:xfrm>
        </p:grpSpPr>
        <p:sp>
          <p:nvSpPr>
            <p:cNvPr id="11" name="object 11"/>
            <p:cNvSpPr/>
            <p:nvPr/>
          </p:nvSpPr>
          <p:spPr>
            <a:xfrm>
              <a:off x="161544" y="6347458"/>
              <a:ext cx="2758440" cy="51054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581655" y="6347458"/>
              <a:ext cx="594359" cy="51054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837688" y="6347458"/>
              <a:ext cx="463296" cy="51054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962655" y="6347458"/>
              <a:ext cx="850392" cy="51054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/>
          <p:nvPr/>
        </p:nvSpPr>
        <p:spPr>
          <a:xfrm>
            <a:off x="8255507" y="6118858"/>
            <a:ext cx="888492" cy="7391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17"/>
          <p:cNvGrpSpPr/>
          <p:nvPr/>
        </p:nvGrpSpPr>
        <p:grpSpPr>
          <a:xfrm>
            <a:off x="5405437" y="2610358"/>
            <a:ext cx="2524125" cy="2658745"/>
            <a:chOff x="5405437" y="2610358"/>
            <a:chExt cx="2524125" cy="2658745"/>
          </a:xfrm>
        </p:grpSpPr>
        <p:sp>
          <p:nvSpPr>
            <p:cNvPr id="18" name="object 18"/>
            <p:cNvSpPr/>
            <p:nvPr/>
          </p:nvSpPr>
          <p:spPr>
            <a:xfrm>
              <a:off x="7623428" y="5098288"/>
              <a:ext cx="262509" cy="15748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486399" y="5098288"/>
              <a:ext cx="162687" cy="15646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857999" y="2623058"/>
              <a:ext cx="228600" cy="138430"/>
            </a:xfrm>
            <a:custGeom>
              <a:avLst/>
              <a:gdLst/>
              <a:ahLst/>
              <a:cxnLst/>
              <a:rect l="l" t="t" r="r" b="b"/>
              <a:pathLst>
                <a:path w="228600" h="138430">
                  <a:moveTo>
                    <a:pt x="0" y="138049"/>
                  </a:moveTo>
                  <a:lnTo>
                    <a:pt x="228600" y="0"/>
                  </a:lnTo>
                </a:path>
              </a:pathLst>
            </a:custGeom>
            <a:ln w="253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095999" y="2761107"/>
              <a:ext cx="1143000" cy="0"/>
            </a:xfrm>
            <a:custGeom>
              <a:avLst/>
              <a:gdLst/>
              <a:ahLst/>
              <a:cxnLst/>
              <a:rect l="l" t="t" r="r" b="b"/>
              <a:pathLst>
                <a:path w="1143000">
                  <a:moveTo>
                    <a:pt x="0" y="0"/>
                  </a:moveTo>
                  <a:lnTo>
                    <a:pt x="1143000" y="0"/>
                  </a:lnTo>
                </a:path>
              </a:pathLst>
            </a:custGeom>
            <a:ln w="317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248399" y="2623058"/>
              <a:ext cx="990600" cy="138430"/>
            </a:xfrm>
            <a:custGeom>
              <a:avLst/>
              <a:gdLst/>
              <a:ahLst/>
              <a:cxnLst/>
              <a:rect l="l" t="t" r="r" b="b"/>
              <a:pathLst>
                <a:path w="990600" h="138430">
                  <a:moveTo>
                    <a:pt x="0" y="138049"/>
                  </a:moveTo>
                  <a:lnTo>
                    <a:pt x="228600" y="0"/>
                  </a:lnTo>
                </a:path>
                <a:path w="990600" h="138430">
                  <a:moveTo>
                    <a:pt x="152400" y="138049"/>
                  </a:moveTo>
                  <a:lnTo>
                    <a:pt x="381000" y="0"/>
                  </a:lnTo>
                </a:path>
                <a:path w="990600" h="138430">
                  <a:moveTo>
                    <a:pt x="304800" y="138049"/>
                  </a:moveTo>
                  <a:lnTo>
                    <a:pt x="533400" y="0"/>
                  </a:lnTo>
                </a:path>
                <a:path w="990600" h="138430">
                  <a:moveTo>
                    <a:pt x="457200" y="138049"/>
                  </a:moveTo>
                  <a:lnTo>
                    <a:pt x="685800" y="0"/>
                  </a:lnTo>
                </a:path>
                <a:path w="990600" h="138430">
                  <a:moveTo>
                    <a:pt x="762000" y="138049"/>
                  </a:moveTo>
                  <a:lnTo>
                    <a:pt x="990600" y="0"/>
                  </a:lnTo>
                </a:path>
              </a:pathLst>
            </a:custGeom>
            <a:ln w="253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553199" y="4625467"/>
              <a:ext cx="304800" cy="275590"/>
            </a:xfrm>
            <a:custGeom>
              <a:avLst/>
              <a:gdLst/>
              <a:ahLst/>
              <a:cxnLst/>
              <a:rect l="l" t="t" r="r" b="b"/>
              <a:pathLst>
                <a:path w="304800" h="275589">
                  <a:moveTo>
                    <a:pt x="138175" y="0"/>
                  </a:moveTo>
                  <a:lnTo>
                    <a:pt x="96647" y="8889"/>
                  </a:lnTo>
                  <a:lnTo>
                    <a:pt x="60325" y="27304"/>
                  </a:lnTo>
                  <a:lnTo>
                    <a:pt x="31115" y="53720"/>
                  </a:lnTo>
                  <a:lnTo>
                    <a:pt x="10668" y="86486"/>
                  </a:lnTo>
                  <a:lnTo>
                    <a:pt x="634" y="124078"/>
                  </a:lnTo>
                  <a:lnTo>
                    <a:pt x="0" y="137413"/>
                  </a:lnTo>
                  <a:lnTo>
                    <a:pt x="126" y="144017"/>
                  </a:lnTo>
                  <a:lnTo>
                    <a:pt x="26034" y="213994"/>
                  </a:lnTo>
                  <a:lnTo>
                    <a:pt x="53467" y="241172"/>
                  </a:lnTo>
                  <a:lnTo>
                    <a:pt x="88773" y="261365"/>
                  </a:lnTo>
                  <a:lnTo>
                    <a:pt x="130555" y="272922"/>
                  </a:lnTo>
                  <a:lnTo>
                    <a:pt x="161544" y="275208"/>
                  </a:lnTo>
                  <a:lnTo>
                    <a:pt x="175514" y="273938"/>
                  </a:lnTo>
                  <a:lnTo>
                    <a:pt x="214629" y="263270"/>
                  </a:lnTo>
                  <a:lnTo>
                    <a:pt x="248539" y="243712"/>
                  </a:lnTo>
                  <a:lnTo>
                    <a:pt x="275717" y="216153"/>
                  </a:lnTo>
                  <a:lnTo>
                    <a:pt x="294640" y="181736"/>
                  </a:lnTo>
                  <a:lnTo>
                    <a:pt x="303783" y="141477"/>
                  </a:lnTo>
                  <a:lnTo>
                    <a:pt x="304419" y="126999"/>
                  </a:lnTo>
                  <a:lnTo>
                    <a:pt x="302768" y="114553"/>
                  </a:lnTo>
                  <a:lnTo>
                    <a:pt x="268604" y="49402"/>
                  </a:lnTo>
                  <a:lnTo>
                    <a:pt x="237871" y="25272"/>
                  </a:lnTo>
                  <a:lnTo>
                    <a:pt x="199390" y="8508"/>
                  </a:lnTo>
                  <a:lnTo>
                    <a:pt x="154431" y="507"/>
                  </a:lnTo>
                  <a:lnTo>
                    <a:pt x="138175" y="0"/>
                  </a:lnTo>
                  <a:close/>
                </a:path>
              </a:pathLst>
            </a:custGeom>
            <a:solidFill>
              <a:srgbClr val="B9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553199" y="2761107"/>
              <a:ext cx="1143000" cy="2139950"/>
            </a:xfrm>
            <a:custGeom>
              <a:avLst/>
              <a:gdLst/>
              <a:ahLst/>
              <a:cxnLst/>
              <a:rect l="l" t="t" r="r" b="b"/>
              <a:pathLst>
                <a:path w="1143000" h="2139950">
                  <a:moveTo>
                    <a:pt x="0" y="2001773"/>
                  </a:moveTo>
                  <a:lnTo>
                    <a:pt x="6096" y="1962911"/>
                  </a:lnTo>
                  <a:lnTo>
                    <a:pt x="23241" y="1928367"/>
                  </a:lnTo>
                  <a:lnTo>
                    <a:pt x="49783" y="1899665"/>
                  </a:lnTo>
                  <a:lnTo>
                    <a:pt x="83820" y="1878456"/>
                  </a:lnTo>
                  <a:lnTo>
                    <a:pt x="123825" y="1866137"/>
                  </a:lnTo>
                  <a:lnTo>
                    <a:pt x="138175" y="1864359"/>
                  </a:lnTo>
                  <a:lnTo>
                    <a:pt x="154431" y="1864867"/>
                  </a:lnTo>
                  <a:lnTo>
                    <a:pt x="199390" y="1872868"/>
                  </a:lnTo>
                  <a:lnTo>
                    <a:pt x="237871" y="1889632"/>
                  </a:lnTo>
                  <a:lnTo>
                    <a:pt x="268604" y="1913762"/>
                  </a:lnTo>
                  <a:lnTo>
                    <a:pt x="302768" y="1978913"/>
                  </a:lnTo>
                  <a:lnTo>
                    <a:pt x="304419" y="1991359"/>
                  </a:lnTo>
                  <a:lnTo>
                    <a:pt x="303783" y="2005837"/>
                  </a:lnTo>
                  <a:lnTo>
                    <a:pt x="294640" y="2046096"/>
                  </a:lnTo>
                  <a:lnTo>
                    <a:pt x="275717" y="2080513"/>
                  </a:lnTo>
                  <a:lnTo>
                    <a:pt x="248539" y="2108072"/>
                  </a:lnTo>
                  <a:lnTo>
                    <a:pt x="214629" y="2127630"/>
                  </a:lnTo>
                  <a:lnTo>
                    <a:pt x="175514" y="2138298"/>
                  </a:lnTo>
                  <a:lnTo>
                    <a:pt x="161544" y="2139568"/>
                  </a:lnTo>
                  <a:lnTo>
                    <a:pt x="145796" y="2139060"/>
                  </a:lnTo>
                  <a:lnTo>
                    <a:pt x="101980" y="2130551"/>
                  </a:lnTo>
                  <a:lnTo>
                    <a:pt x="64389" y="2113153"/>
                  </a:lnTo>
                  <a:lnTo>
                    <a:pt x="34163" y="2088133"/>
                  </a:lnTo>
                  <a:lnTo>
                    <a:pt x="1524" y="2021077"/>
                  </a:lnTo>
                  <a:lnTo>
                    <a:pt x="0" y="2001773"/>
                  </a:lnTo>
                  <a:close/>
                </a:path>
                <a:path w="1143000" h="2139950">
                  <a:moveTo>
                    <a:pt x="152400" y="0"/>
                  </a:moveTo>
                  <a:lnTo>
                    <a:pt x="152400" y="1863724"/>
                  </a:lnTo>
                </a:path>
                <a:path w="1143000" h="2139950">
                  <a:moveTo>
                    <a:pt x="152400" y="0"/>
                  </a:moveTo>
                  <a:lnTo>
                    <a:pt x="1143000" y="1725675"/>
                  </a:lnTo>
                </a:path>
              </a:pathLst>
            </a:custGeom>
            <a:ln w="95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410199" y="4487418"/>
              <a:ext cx="304800" cy="275590"/>
            </a:xfrm>
            <a:custGeom>
              <a:avLst/>
              <a:gdLst/>
              <a:ahLst/>
              <a:cxnLst/>
              <a:rect l="l" t="t" r="r" b="b"/>
              <a:pathLst>
                <a:path w="304800" h="275589">
                  <a:moveTo>
                    <a:pt x="138175" y="0"/>
                  </a:moveTo>
                  <a:lnTo>
                    <a:pt x="96647" y="8889"/>
                  </a:lnTo>
                  <a:lnTo>
                    <a:pt x="60325" y="27304"/>
                  </a:lnTo>
                  <a:lnTo>
                    <a:pt x="31114" y="53720"/>
                  </a:lnTo>
                  <a:lnTo>
                    <a:pt x="10667" y="86486"/>
                  </a:lnTo>
                  <a:lnTo>
                    <a:pt x="762" y="124078"/>
                  </a:lnTo>
                  <a:lnTo>
                    <a:pt x="0" y="137413"/>
                  </a:lnTo>
                  <a:lnTo>
                    <a:pt x="126" y="144017"/>
                  </a:lnTo>
                  <a:lnTo>
                    <a:pt x="26035" y="213994"/>
                  </a:lnTo>
                  <a:lnTo>
                    <a:pt x="53466" y="241172"/>
                  </a:lnTo>
                  <a:lnTo>
                    <a:pt x="88773" y="261365"/>
                  </a:lnTo>
                  <a:lnTo>
                    <a:pt x="130555" y="272922"/>
                  </a:lnTo>
                  <a:lnTo>
                    <a:pt x="161544" y="275208"/>
                  </a:lnTo>
                  <a:lnTo>
                    <a:pt x="175513" y="273938"/>
                  </a:lnTo>
                  <a:lnTo>
                    <a:pt x="214629" y="263270"/>
                  </a:lnTo>
                  <a:lnTo>
                    <a:pt x="248538" y="243712"/>
                  </a:lnTo>
                  <a:lnTo>
                    <a:pt x="275716" y="216153"/>
                  </a:lnTo>
                  <a:lnTo>
                    <a:pt x="294639" y="181736"/>
                  </a:lnTo>
                  <a:lnTo>
                    <a:pt x="303784" y="141477"/>
                  </a:lnTo>
                  <a:lnTo>
                    <a:pt x="304419" y="126999"/>
                  </a:lnTo>
                  <a:lnTo>
                    <a:pt x="302767" y="114553"/>
                  </a:lnTo>
                  <a:lnTo>
                    <a:pt x="268604" y="49402"/>
                  </a:lnTo>
                  <a:lnTo>
                    <a:pt x="237871" y="25272"/>
                  </a:lnTo>
                  <a:lnTo>
                    <a:pt x="199389" y="8508"/>
                  </a:lnTo>
                  <a:lnTo>
                    <a:pt x="154432" y="507"/>
                  </a:lnTo>
                  <a:lnTo>
                    <a:pt x="138175" y="0"/>
                  </a:lnTo>
                  <a:close/>
                </a:path>
              </a:pathLst>
            </a:custGeom>
            <a:solidFill>
              <a:srgbClr val="B9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410199" y="2761107"/>
              <a:ext cx="1295400" cy="2001520"/>
            </a:xfrm>
            <a:custGeom>
              <a:avLst/>
              <a:gdLst/>
              <a:ahLst/>
              <a:cxnLst/>
              <a:rect l="l" t="t" r="r" b="b"/>
              <a:pathLst>
                <a:path w="1295400" h="2001520">
                  <a:moveTo>
                    <a:pt x="1295400" y="0"/>
                  </a:moveTo>
                  <a:lnTo>
                    <a:pt x="228600" y="1725675"/>
                  </a:lnTo>
                </a:path>
                <a:path w="1295400" h="2001520">
                  <a:moveTo>
                    <a:pt x="0" y="1863724"/>
                  </a:moveTo>
                  <a:lnTo>
                    <a:pt x="6096" y="1824862"/>
                  </a:lnTo>
                  <a:lnTo>
                    <a:pt x="23240" y="1790318"/>
                  </a:lnTo>
                  <a:lnTo>
                    <a:pt x="49784" y="1761616"/>
                  </a:lnTo>
                  <a:lnTo>
                    <a:pt x="83820" y="1740407"/>
                  </a:lnTo>
                  <a:lnTo>
                    <a:pt x="123825" y="1728088"/>
                  </a:lnTo>
                  <a:lnTo>
                    <a:pt x="138175" y="1726310"/>
                  </a:lnTo>
                  <a:lnTo>
                    <a:pt x="154432" y="1726818"/>
                  </a:lnTo>
                  <a:lnTo>
                    <a:pt x="199389" y="1734819"/>
                  </a:lnTo>
                  <a:lnTo>
                    <a:pt x="237871" y="1751583"/>
                  </a:lnTo>
                  <a:lnTo>
                    <a:pt x="268604" y="1775713"/>
                  </a:lnTo>
                  <a:lnTo>
                    <a:pt x="302767" y="1840864"/>
                  </a:lnTo>
                  <a:lnTo>
                    <a:pt x="304419" y="1853310"/>
                  </a:lnTo>
                  <a:lnTo>
                    <a:pt x="303784" y="1867788"/>
                  </a:lnTo>
                  <a:lnTo>
                    <a:pt x="294639" y="1908047"/>
                  </a:lnTo>
                  <a:lnTo>
                    <a:pt x="275716" y="1942464"/>
                  </a:lnTo>
                  <a:lnTo>
                    <a:pt x="248538" y="1970023"/>
                  </a:lnTo>
                  <a:lnTo>
                    <a:pt x="214629" y="1989581"/>
                  </a:lnTo>
                  <a:lnTo>
                    <a:pt x="175513" y="2000249"/>
                  </a:lnTo>
                  <a:lnTo>
                    <a:pt x="161544" y="2001519"/>
                  </a:lnTo>
                  <a:lnTo>
                    <a:pt x="145796" y="2001011"/>
                  </a:lnTo>
                  <a:lnTo>
                    <a:pt x="101980" y="1992502"/>
                  </a:lnTo>
                  <a:lnTo>
                    <a:pt x="64388" y="1975103"/>
                  </a:lnTo>
                  <a:lnTo>
                    <a:pt x="34162" y="1950084"/>
                  </a:lnTo>
                  <a:lnTo>
                    <a:pt x="1524" y="1883028"/>
                  </a:lnTo>
                  <a:lnTo>
                    <a:pt x="0" y="1863724"/>
                  </a:lnTo>
                  <a:close/>
                </a:path>
              </a:pathLst>
            </a:custGeom>
            <a:ln w="95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619999" y="4487418"/>
              <a:ext cx="304800" cy="275590"/>
            </a:xfrm>
            <a:custGeom>
              <a:avLst/>
              <a:gdLst/>
              <a:ahLst/>
              <a:cxnLst/>
              <a:rect l="l" t="t" r="r" b="b"/>
              <a:pathLst>
                <a:path w="304800" h="275589">
                  <a:moveTo>
                    <a:pt x="138175" y="0"/>
                  </a:moveTo>
                  <a:lnTo>
                    <a:pt x="96647" y="8889"/>
                  </a:lnTo>
                  <a:lnTo>
                    <a:pt x="60325" y="27304"/>
                  </a:lnTo>
                  <a:lnTo>
                    <a:pt x="31115" y="53720"/>
                  </a:lnTo>
                  <a:lnTo>
                    <a:pt x="10668" y="86486"/>
                  </a:lnTo>
                  <a:lnTo>
                    <a:pt x="634" y="124078"/>
                  </a:lnTo>
                  <a:lnTo>
                    <a:pt x="0" y="137413"/>
                  </a:lnTo>
                  <a:lnTo>
                    <a:pt x="126" y="144017"/>
                  </a:lnTo>
                  <a:lnTo>
                    <a:pt x="26034" y="213994"/>
                  </a:lnTo>
                  <a:lnTo>
                    <a:pt x="53467" y="241172"/>
                  </a:lnTo>
                  <a:lnTo>
                    <a:pt x="88773" y="261365"/>
                  </a:lnTo>
                  <a:lnTo>
                    <a:pt x="130555" y="272922"/>
                  </a:lnTo>
                  <a:lnTo>
                    <a:pt x="161544" y="275208"/>
                  </a:lnTo>
                  <a:lnTo>
                    <a:pt x="175514" y="273938"/>
                  </a:lnTo>
                  <a:lnTo>
                    <a:pt x="214629" y="263270"/>
                  </a:lnTo>
                  <a:lnTo>
                    <a:pt x="248539" y="243712"/>
                  </a:lnTo>
                  <a:lnTo>
                    <a:pt x="275717" y="216153"/>
                  </a:lnTo>
                  <a:lnTo>
                    <a:pt x="294640" y="181736"/>
                  </a:lnTo>
                  <a:lnTo>
                    <a:pt x="303783" y="141477"/>
                  </a:lnTo>
                  <a:lnTo>
                    <a:pt x="304419" y="126999"/>
                  </a:lnTo>
                  <a:lnTo>
                    <a:pt x="302768" y="114553"/>
                  </a:lnTo>
                  <a:lnTo>
                    <a:pt x="268604" y="49402"/>
                  </a:lnTo>
                  <a:lnTo>
                    <a:pt x="237871" y="25272"/>
                  </a:lnTo>
                  <a:lnTo>
                    <a:pt x="199390" y="8508"/>
                  </a:lnTo>
                  <a:lnTo>
                    <a:pt x="154431" y="507"/>
                  </a:lnTo>
                  <a:lnTo>
                    <a:pt x="138175" y="0"/>
                  </a:lnTo>
                  <a:close/>
                </a:path>
              </a:pathLst>
            </a:custGeom>
            <a:solidFill>
              <a:srgbClr val="B9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556376" y="4487418"/>
              <a:ext cx="2368550" cy="776605"/>
            </a:xfrm>
            <a:custGeom>
              <a:avLst/>
              <a:gdLst/>
              <a:ahLst/>
              <a:cxnLst/>
              <a:rect l="l" t="t" r="r" b="b"/>
              <a:pathLst>
                <a:path w="2368550" h="776604">
                  <a:moveTo>
                    <a:pt x="2063623" y="137413"/>
                  </a:moveTo>
                  <a:lnTo>
                    <a:pt x="2069719" y="98551"/>
                  </a:lnTo>
                  <a:lnTo>
                    <a:pt x="2086864" y="64007"/>
                  </a:lnTo>
                  <a:lnTo>
                    <a:pt x="2113406" y="35305"/>
                  </a:lnTo>
                  <a:lnTo>
                    <a:pt x="2147443" y="14096"/>
                  </a:lnTo>
                  <a:lnTo>
                    <a:pt x="2187448" y="1777"/>
                  </a:lnTo>
                  <a:lnTo>
                    <a:pt x="2201799" y="0"/>
                  </a:lnTo>
                  <a:lnTo>
                    <a:pt x="2218054" y="507"/>
                  </a:lnTo>
                  <a:lnTo>
                    <a:pt x="2263013" y="8508"/>
                  </a:lnTo>
                  <a:lnTo>
                    <a:pt x="2301494" y="25272"/>
                  </a:lnTo>
                  <a:lnTo>
                    <a:pt x="2332228" y="49402"/>
                  </a:lnTo>
                  <a:lnTo>
                    <a:pt x="2366391" y="114553"/>
                  </a:lnTo>
                  <a:lnTo>
                    <a:pt x="2368042" y="126999"/>
                  </a:lnTo>
                  <a:lnTo>
                    <a:pt x="2367406" y="141477"/>
                  </a:lnTo>
                  <a:lnTo>
                    <a:pt x="2358263" y="181736"/>
                  </a:lnTo>
                  <a:lnTo>
                    <a:pt x="2339340" y="216153"/>
                  </a:lnTo>
                  <a:lnTo>
                    <a:pt x="2312162" y="243712"/>
                  </a:lnTo>
                  <a:lnTo>
                    <a:pt x="2278253" y="263270"/>
                  </a:lnTo>
                  <a:lnTo>
                    <a:pt x="2239137" y="273938"/>
                  </a:lnTo>
                  <a:lnTo>
                    <a:pt x="2225167" y="275208"/>
                  </a:lnTo>
                  <a:lnTo>
                    <a:pt x="2209419" y="274700"/>
                  </a:lnTo>
                  <a:lnTo>
                    <a:pt x="2165604" y="266191"/>
                  </a:lnTo>
                  <a:lnTo>
                    <a:pt x="2128012" y="248792"/>
                  </a:lnTo>
                  <a:lnTo>
                    <a:pt x="2097786" y="223773"/>
                  </a:lnTo>
                  <a:lnTo>
                    <a:pt x="2065147" y="156717"/>
                  </a:lnTo>
                  <a:lnTo>
                    <a:pt x="2063623" y="137413"/>
                  </a:lnTo>
                  <a:close/>
                </a:path>
                <a:path w="2368550" h="776604">
                  <a:moveTo>
                    <a:pt x="2194941" y="339343"/>
                  </a:moveTo>
                  <a:lnTo>
                    <a:pt x="2054987" y="406907"/>
                  </a:lnTo>
                  <a:lnTo>
                    <a:pt x="1935861" y="457072"/>
                  </a:lnTo>
                  <a:lnTo>
                    <a:pt x="1815973" y="501268"/>
                  </a:lnTo>
                  <a:lnTo>
                    <a:pt x="1695577" y="539368"/>
                  </a:lnTo>
                  <a:lnTo>
                    <a:pt x="1575053" y="571499"/>
                  </a:lnTo>
                  <a:lnTo>
                    <a:pt x="1454784" y="597534"/>
                  </a:lnTo>
                  <a:lnTo>
                    <a:pt x="1335277" y="617600"/>
                  </a:lnTo>
                  <a:lnTo>
                    <a:pt x="1216787" y="631570"/>
                  </a:lnTo>
                  <a:lnTo>
                    <a:pt x="1099820" y="639571"/>
                  </a:lnTo>
                  <a:lnTo>
                    <a:pt x="984757" y="641603"/>
                  </a:lnTo>
                  <a:lnTo>
                    <a:pt x="871855" y="637539"/>
                  </a:lnTo>
                  <a:lnTo>
                    <a:pt x="761619" y="627633"/>
                  </a:lnTo>
                  <a:lnTo>
                    <a:pt x="654303" y="611631"/>
                  </a:lnTo>
                  <a:lnTo>
                    <a:pt x="550418" y="589533"/>
                  </a:lnTo>
                  <a:lnTo>
                    <a:pt x="450469" y="561593"/>
                  </a:lnTo>
                  <a:lnTo>
                    <a:pt x="354584" y="527684"/>
                  </a:lnTo>
                  <a:lnTo>
                    <a:pt x="263271" y="487679"/>
                  </a:lnTo>
                  <a:lnTo>
                    <a:pt x="176911" y="441832"/>
                  </a:lnTo>
                  <a:lnTo>
                    <a:pt x="95885" y="390016"/>
                  </a:lnTo>
                  <a:lnTo>
                    <a:pt x="20574" y="332231"/>
                  </a:lnTo>
                </a:path>
                <a:path w="2368550" h="776604">
                  <a:moveTo>
                    <a:pt x="2204593" y="479424"/>
                  </a:moveTo>
                  <a:lnTo>
                    <a:pt x="2061464" y="547750"/>
                  </a:lnTo>
                  <a:lnTo>
                    <a:pt x="1939290" y="598423"/>
                  </a:lnTo>
                  <a:lnTo>
                    <a:pt x="1816353" y="642746"/>
                  </a:lnTo>
                  <a:lnTo>
                    <a:pt x="1692909" y="680719"/>
                  </a:lnTo>
                  <a:lnTo>
                    <a:pt x="1569466" y="712342"/>
                  </a:lnTo>
                  <a:lnTo>
                    <a:pt x="1446529" y="737742"/>
                  </a:lnTo>
                  <a:lnTo>
                    <a:pt x="1324355" y="756792"/>
                  </a:lnTo>
                  <a:lnTo>
                    <a:pt x="1203578" y="769619"/>
                  </a:lnTo>
                  <a:lnTo>
                    <a:pt x="1084326" y="776096"/>
                  </a:lnTo>
                  <a:lnTo>
                    <a:pt x="967104" y="776350"/>
                  </a:lnTo>
                  <a:lnTo>
                    <a:pt x="852424" y="770381"/>
                  </a:lnTo>
                  <a:lnTo>
                    <a:pt x="740663" y="758189"/>
                  </a:lnTo>
                  <a:lnTo>
                    <a:pt x="632206" y="739774"/>
                  </a:lnTo>
                  <a:lnTo>
                    <a:pt x="527431" y="715136"/>
                  </a:lnTo>
                  <a:lnTo>
                    <a:pt x="426720" y="684275"/>
                  </a:lnTo>
                  <a:lnTo>
                    <a:pt x="330708" y="647191"/>
                  </a:lnTo>
                  <a:lnTo>
                    <a:pt x="239522" y="603884"/>
                  </a:lnTo>
                  <a:lnTo>
                    <a:pt x="153797" y="554608"/>
                  </a:lnTo>
                  <a:lnTo>
                    <a:pt x="73787" y="498982"/>
                  </a:lnTo>
                  <a:lnTo>
                    <a:pt x="0" y="437387"/>
                  </a:lnTo>
                </a:path>
              </a:pathLst>
            </a:custGeom>
            <a:ln w="95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5141467" y="4513326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sldNum" sz="quarter" idx="4294967295"/>
          </p:nvPr>
        </p:nvSpPr>
        <p:spPr>
          <a:xfrm>
            <a:off x="8470645" y="6240985"/>
            <a:ext cx="485140" cy="5162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3700"/>
              </a:lnSpc>
            </a:pPr>
            <a:fld id="{81D60167-4931-47E6-BA6A-407CBD079E47}" type="slidenum">
              <a:rPr dirty="0"/>
              <a:pPr marL="38100">
                <a:lnSpc>
                  <a:spcPts val="3700"/>
                </a:lnSpc>
              </a:pPr>
              <a:t>12</a:t>
            </a:fld>
            <a:endParaRPr dirty="0"/>
          </a:p>
        </p:txBody>
      </p:sp>
      <p:sp>
        <p:nvSpPr>
          <p:cNvPr id="33" name="object 33"/>
          <p:cNvSpPr txBox="1">
            <a:spLocks noGrp="1"/>
          </p:cNvSpPr>
          <p:nvPr>
            <p:ph type="dt" sz="half" idx="4294967295"/>
          </p:nvPr>
        </p:nvSpPr>
        <p:spPr>
          <a:xfrm>
            <a:off x="307340" y="6421326"/>
            <a:ext cx="3339465" cy="2917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50"/>
              </a:lnSpc>
            </a:pPr>
            <a:endParaRPr spc="5" dirty="0"/>
          </a:p>
        </p:txBody>
      </p:sp>
      <p:sp>
        <p:nvSpPr>
          <p:cNvPr id="30" name="object 30"/>
          <p:cNvSpPr txBox="1"/>
          <p:nvPr/>
        </p:nvSpPr>
        <p:spPr>
          <a:xfrm>
            <a:off x="7941691" y="4513326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624576" y="4789423"/>
            <a:ext cx="2014220" cy="1102995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247015" algn="ctr">
              <a:lnSpc>
                <a:spcPct val="100000"/>
              </a:lnSpc>
              <a:spcBef>
                <a:spcPts val="1095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endParaRPr sz="1800">
              <a:latin typeface="Arial"/>
              <a:cs typeface="Arial"/>
            </a:endParaRPr>
          </a:p>
          <a:p>
            <a:pPr marL="461645" marR="5080" indent="-449580">
              <a:lnSpc>
                <a:spcPct val="100600"/>
              </a:lnSpc>
              <a:spcBef>
                <a:spcPts val="985"/>
              </a:spcBef>
            </a:pPr>
            <a:r>
              <a:rPr sz="1800" b="1" spc="-10" dirty="0">
                <a:solidFill>
                  <a:srgbClr val="00AFEF"/>
                </a:solidFill>
                <a:latin typeface="Arial"/>
                <a:cs typeface="Arial"/>
              </a:rPr>
              <a:t>Motion </a:t>
            </a:r>
            <a:r>
              <a:rPr sz="1800" b="1" spc="-5" dirty="0">
                <a:solidFill>
                  <a:srgbClr val="00AFEF"/>
                </a:solidFill>
                <a:latin typeface="Arial"/>
                <a:cs typeface="Arial"/>
              </a:rPr>
              <a:t>of a</a:t>
            </a:r>
            <a:r>
              <a:rPr sz="1800" b="1" spc="-10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00AFEF"/>
                </a:solidFill>
                <a:latin typeface="Arial"/>
                <a:cs typeface="Arial"/>
              </a:rPr>
              <a:t>simple  </a:t>
            </a:r>
            <a:r>
              <a:rPr sz="1800" b="1" spc="-10" dirty="0">
                <a:solidFill>
                  <a:srgbClr val="00AFEF"/>
                </a:solidFill>
                <a:latin typeface="Arial"/>
                <a:cs typeface="Arial"/>
              </a:rPr>
              <a:t>pendulum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1144" y="0"/>
            <a:ext cx="7484364" cy="1008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229600" cy="781368"/>
          </a:xfrm>
          <a:prstGeom prst="rect">
            <a:avLst/>
          </a:prstGeom>
        </p:spPr>
        <p:txBody>
          <a:bodyPr vert="horz" wrap="square" lIns="0" tIns="164211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The maximum </a:t>
            </a:r>
            <a:r>
              <a:rPr sz="2000" spc="-1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displacement </a:t>
            </a:r>
            <a:r>
              <a:rPr sz="20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sz="2000" spc="-1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an </a:t>
            </a:r>
            <a:r>
              <a:rPr sz="20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oscillating body </a:t>
            </a:r>
            <a:r>
              <a:rPr sz="20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from its </a:t>
            </a:r>
            <a:r>
              <a:rPr sz="20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central  </a:t>
            </a:r>
            <a:r>
              <a:rPr sz="2000" spc="-1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position </a:t>
            </a:r>
            <a:r>
              <a:rPr sz="2000" spc="-1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is </a:t>
            </a:r>
            <a:r>
              <a:rPr sz="20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called </a:t>
            </a:r>
            <a:r>
              <a:rPr sz="20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its </a:t>
            </a:r>
            <a:r>
              <a:rPr sz="2000" spc="-10" dirty="0">
                <a:solidFill>
                  <a:srgbClr val="FF3100"/>
                </a:solidFill>
                <a:latin typeface="Arial" pitchFamily="34" charset="0"/>
                <a:cs typeface="Arial" pitchFamily="34" charset="0"/>
              </a:rPr>
              <a:t>amplitude. </a:t>
            </a:r>
            <a:r>
              <a:rPr sz="20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(OB </a:t>
            </a:r>
            <a:r>
              <a:rPr sz="2000" spc="-1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or</a:t>
            </a:r>
            <a:r>
              <a:rPr sz="2000" spc="-204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OA)</a:t>
            </a:r>
            <a:endParaRPr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4939" y="1600200"/>
            <a:ext cx="7752715" cy="1472198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004569" algn="ctr">
              <a:lnSpc>
                <a:spcPct val="100000"/>
              </a:lnSpc>
              <a:spcBef>
                <a:spcPts val="580"/>
              </a:spcBef>
            </a:pPr>
            <a:r>
              <a:rPr sz="2000" b="1" dirty="0">
                <a:solidFill>
                  <a:srgbClr val="4A2103"/>
                </a:solidFill>
                <a:latin typeface="Arial"/>
                <a:cs typeface="Arial"/>
              </a:rPr>
              <a:t>OR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b="1" dirty="0">
                <a:latin typeface="Arial"/>
                <a:cs typeface="Arial"/>
              </a:rPr>
              <a:t>The amplitude of sound wave is the height of the crest or</a:t>
            </a:r>
            <a:r>
              <a:rPr sz="2000" b="1" spc="-225" dirty="0">
                <a:latin typeface="Arial"/>
                <a:cs typeface="Arial"/>
              </a:rPr>
              <a:t> </a:t>
            </a:r>
            <a:r>
              <a:rPr sz="2000" b="1" spc="5" dirty="0">
                <a:latin typeface="Arial"/>
                <a:cs typeface="Arial"/>
              </a:rPr>
              <a:t>tough.</a:t>
            </a:r>
            <a:endParaRPr sz="2000">
              <a:latin typeface="Arial"/>
              <a:cs typeface="Arial"/>
            </a:endParaRPr>
          </a:p>
          <a:p>
            <a:pPr marL="82550">
              <a:lnSpc>
                <a:spcPct val="100000"/>
              </a:lnSpc>
              <a:spcBef>
                <a:spcPts val="315"/>
              </a:spcBef>
            </a:pPr>
            <a:r>
              <a:rPr sz="2000" b="1" dirty="0">
                <a:latin typeface="Arial"/>
                <a:cs typeface="Arial"/>
              </a:rPr>
              <a:t>It is represented by the letter</a:t>
            </a:r>
            <a:r>
              <a:rPr sz="2000" b="1" spc="-2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A.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25"/>
              </a:spcBef>
            </a:pPr>
            <a:r>
              <a:rPr sz="2000" b="1" dirty="0">
                <a:latin typeface="Arial"/>
                <a:cs typeface="Arial"/>
              </a:rPr>
              <a:t>The </a:t>
            </a:r>
            <a:r>
              <a:rPr sz="2000" b="1" spc="-5" dirty="0">
                <a:latin typeface="Arial"/>
                <a:cs typeface="Arial"/>
              </a:rPr>
              <a:t>SI </a:t>
            </a:r>
            <a:r>
              <a:rPr sz="2000" b="1" dirty="0">
                <a:latin typeface="Arial"/>
                <a:cs typeface="Arial"/>
              </a:rPr>
              <a:t>unit is the same as that of density or</a:t>
            </a:r>
            <a:r>
              <a:rPr sz="2000" b="1" spc="-17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pressure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57200" y="3425952"/>
            <a:ext cx="5257800" cy="2593975"/>
            <a:chOff x="1000950" y="3425952"/>
            <a:chExt cx="4257040" cy="2593975"/>
          </a:xfrm>
        </p:grpSpPr>
        <p:sp>
          <p:nvSpPr>
            <p:cNvPr id="6" name="object 6"/>
            <p:cNvSpPr/>
            <p:nvPr/>
          </p:nvSpPr>
          <p:spPr>
            <a:xfrm>
              <a:off x="2066925" y="3430524"/>
              <a:ext cx="132715" cy="915035"/>
            </a:xfrm>
            <a:custGeom>
              <a:avLst/>
              <a:gdLst/>
              <a:ahLst/>
              <a:cxnLst/>
              <a:rect l="l" t="t" r="r" b="b"/>
              <a:pathLst>
                <a:path w="132714" h="915035">
                  <a:moveTo>
                    <a:pt x="66451" y="56691"/>
                  </a:moveTo>
                  <a:lnTo>
                    <a:pt x="52142" y="81045"/>
                  </a:lnTo>
                  <a:lnTo>
                    <a:pt x="49275" y="914400"/>
                  </a:lnTo>
                  <a:lnTo>
                    <a:pt x="77850" y="914526"/>
                  </a:lnTo>
                  <a:lnTo>
                    <a:pt x="80717" y="81355"/>
                  </a:lnTo>
                  <a:lnTo>
                    <a:pt x="66451" y="56691"/>
                  </a:lnTo>
                  <a:close/>
                </a:path>
                <a:path w="132714" h="915035">
                  <a:moveTo>
                    <a:pt x="83069" y="28321"/>
                  </a:moveTo>
                  <a:lnTo>
                    <a:pt x="52324" y="28321"/>
                  </a:lnTo>
                  <a:lnTo>
                    <a:pt x="80899" y="28448"/>
                  </a:lnTo>
                  <a:lnTo>
                    <a:pt x="80717" y="81355"/>
                  </a:lnTo>
                  <a:lnTo>
                    <a:pt x="103886" y="121412"/>
                  </a:lnTo>
                  <a:lnTo>
                    <a:pt x="107823" y="128270"/>
                  </a:lnTo>
                  <a:lnTo>
                    <a:pt x="116586" y="130555"/>
                  </a:lnTo>
                  <a:lnTo>
                    <a:pt x="130301" y="122681"/>
                  </a:lnTo>
                  <a:lnTo>
                    <a:pt x="132587" y="113918"/>
                  </a:lnTo>
                  <a:lnTo>
                    <a:pt x="128650" y="107061"/>
                  </a:lnTo>
                  <a:lnTo>
                    <a:pt x="83069" y="28321"/>
                  </a:lnTo>
                  <a:close/>
                </a:path>
                <a:path w="132714" h="915035">
                  <a:moveTo>
                    <a:pt x="66675" y="0"/>
                  </a:moveTo>
                  <a:lnTo>
                    <a:pt x="0" y="113411"/>
                  </a:lnTo>
                  <a:lnTo>
                    <a:pt x="2286" y="122174"/>
                  </a:lnTo>
                  <a:lnTo>
                    <a:pt x="9017" y="126237"/>
                  </a:lnTo>
                  <a:lnTo>
                    <a:pt x="15875" y="130175"/>
                  </a:lnTo>
                  <a:lnTo>
                    <a:pt x="24637" y="127888"/>
                  </a:lnTo>
                  <a:lnTo>
                    <a:pt x="52142" y="81045"/>
                  </a:lnTo>
                  <a:lnTo>
                    <a:pt x="52324" y="28321"/>
                  </a:lnTo>
                  <a:lnTo>
                    <a:pt x="83069" y="28321"/>
                  </a:lnTo>
                  <a:lnTo>
                    <a:pt x="66675" y="0"/>
                  </a:lnTo>
                  <a:close/>
                </a:path>
                <a:path w="132714" h="915035">
                  <a:moveTo>
                    <a:pt x="80874" y="35560"/>
                  </a:moveTo>
                  <a:lnTo>
                    <a:pt x="78867" y="35560"/>
                  </a:lnTo>
                  <a:lnTo>
                    <a:pt x="66451" y="56691"/>
                  </a:lnTo>
                  <a:lnTo>
                    <a:pt x="80717" y="81355"/>
                  </a:lnTo>
                  <a:lnTo>
                    <a:pt x="80874" y="35560"/>
                  </a:lnTo>
                  <a:close/>
                </a:path>
                <a:path w="132714" h="915035">
                  <a:moveTo>
                    <a:pt x="52324" y="28321"/>
                  </a:moveTo>
                  <a:lnTo>
                    <a:pt x="52142" y="81045"/>
                  </a:lnTo>
                  <a:lnTo>
                    <a:pt x="66451" y="56691"/>
                  </a:lnTo>
                  <a:lnTo>
                    <a:pt x="54229" y="35560"/>
                  </a:lnTo>
                  <a:lnTo>
                    <a:pt x="80874" y="35560"/>
                  </a:lnTo>
                  <a:lnTo>
                    <a:pt x="80899" y="28448"/>
                  </a:lnTo>
                  <a:lnTo>
                    <a:pt x="52324" y="28321"/>
                  </a:lnTo>
                  <a:close/>
                </a:path>
                <a:path w="132714" h="915035">
                  <a:moveTo>
                    <a:pt x="78867" y="35560"/>
                  </a:moveTo>
                  <a:lnTo>
                    <a:pt x="54229" y="35560"/>
                  </a:lnTo>
                  <a:lnTo>
                    <a:pt x="66451" y="56691"/>
                  </a:lnTo>
                  <a:lnTo>
                    <a:pt x="78867" y="355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00950" y="3425952"/>
              <a:ext cx="4256786" cy="25938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805843" y="4402304"/>
            <a:ext cx="225425" cy="154051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655"/>
              </a:lnSpc>
            </a:pP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Wave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disturbance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61544" y="6347458"/>
            <a:ext cx="3651885" cy="510540"/>
            <a:chOff x="161544" y="6347458"/>
            <a:chExt cx="3651885" cy="510540"/>
          </a:xfrm>
        </p:grpSpPr>
        <p:sp>
          <p:nvSpPr>
            <p:cNvPr id="10" name="object 10"/>
            <p:cNvSpPr/>
            <p:nvPr/>
          </p:nvSpPr>
          <p:spPr>
            <a:xfrm>
              <a:off x="161544" y="6347458"/>
              <a:ext cx="2758440" cy="51054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581655" y="6347458"/>
              <a:ext cx="594359" cy="51054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837688" y="6347458"/>
              <a:ext cx="463296" cy="51054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962655" y="6347458"/>
              <a:ext cx="850392" cy="51054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/>
          <p:nvPr/>
        </p:nvSpPr>
        <p:spPr>
          <a:xfrm>
            <a:off x="8255507" y="6118858"/>
            <a:ext cx="888492" cy="7391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6319837" y="2686558"/>
            <a:ext cx="2524125" cy="2658745"/>
            <a:chOff x="6319837" y="2686558"/>
            <a:chExt cx="2524125" cy="2658745"/>
          </a:xfrm>
        </p:grpSpPr>
        <p:sp>
          <p:nvSpPr>
            <p:cNvPr id="17" name="object 17"/>
            <p:cNvSpPr/>
            <p:nvPr/>
          </p:nvSpPr>
          <p:spPr>
            <a:xfrm>
              <a:off x="8537828" y="5174488"/>
              <a:ext cx="262509" cy="15748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400799" y="5174488"/>
              <a:ext cx="162686" cy="15646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772399" y="2699258"/>
              <a:ext cx="228600" cy="138430"/>
            </a:xfrm>
            <a:custGeom>
              <a:avLst/>
              <a:gdLst/>
              <a:ahLst/>
              <a:cxnLst/>
              <a:rect l="l" t="t" r="r" b="b"/>
              <a:pathLst>
                <a:path w="228600" h="138430">
                  <a:moveTo>
                    <a:pt x="0" y="138049"/>
                  </a:moveTo>
                  <a:lnTo>
                    <a:pt x="228600" y="0"/>
                  </a:lnTo>
                </a:path>
              </a:pathLst>
            </a:custGeom>
            <a:ln w="253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010399" y="2837307"/>
              <a:ext cx="1143000" cy="0"/>
            </a:xfrm>
            <a:custGeom>
              <a:avLst/>
              <a:gdLst/>
              <a:ahLst/>
              <a:cxnLst/>
              <a:rect l="l" t="t" r="r" b="b"/>
              <a:pathLst>
                <a:path w="1143000">
                  <a:moveTo>
                    <a:pt x="0" y="0"/>
                  </a:moveTo>
                  <a:lnTo>
                    <a:pt x="1143000" y="0"/>
                  </a:lnTo>
                </a:path>
              </a:pathLst>
            </a:custGeom>
            <a:ln w="317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162799" y="2699258"/>
              <a:ext cx="990600" cy="138430"/>
            </a:xfrm>
            <a:custGeom>
              <a:avLst/>
              <a:gdLst/>
              <a:ahLst/>
              <a:cxnLst/>
              <a:rect l="l" t="t" r="r" b="b"/>
              <a:pathLst>
                <a:path w="990600" h="138430">
                  <a:moveTo>
                    <a:pt x="0" y="138049"/>
                  </a:moveTo>
                  <a:lnTo>
                    <a:pt x="228600" y="0"/>
                  </a:lnTo>
                </a:path>
                <a:path w="990600" h="138430">
                  <a:moveTo>
                    <a:pt x="152400" y="138049"/>
                  </a:moveTo>
                  <a:lnTo>
                    <a:pt x="381000" y="0"/>
                  </a:lnTo>
                </a:path>
                <a:path w="990600" h="138430">
                  <a:moveTo>
                    <a:pt x="304800" y="138049"/>
                  </a:moveTo>
                  <a:lnTo>
                    <a:pt x="533400" y="0"/>
                  </a:lnTo>
                </a:path>
                <a:path w="990600" h="138430">
                  <a:moveTo>
                    <a:pt x="457200" y="138049"/>
                  </a:moveTo>
                  <a:lnTo>
                    <a:pt x="685800" y="0"/>
                  </a:lnTo>
                </a:path>
                <a:path w="990600" h="138430">
                  <a:moveTo>
                    <a:pt x="762000" y="138049"/>
                  </a:moveTo>
                  <a:lnTo>
                    <a:pt x="990600" y="0"/>
                  </a:lnTo>
                </a:path>
              </a:pathLst>
            </a:custGeom>
            <a:ln w="253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467599" y="4701667"/>
              <a:ext cx="304800" cy="275590"/>
            </a:xfrm>
            <a:custGeom>
              <a:avLst/>
              <a:gdLst/>
              <a:ahLst/>
              <a:cxnLst/>
              <a:rect l="l" t="t" r="r" b="b"/>
              <a:pathLst>
                <a:path w="304800" h="275589">
                  <a:moveTo>
                    <a:pt x="138175" y="0"/>
                  </a:moveTo>
                  <a:lnTo>
                    <a:pt x="96647" y="8889"/>
                  </a:lnTo>
                  <a:lnTo>
                    <a:pt x="60325" y="27304"/>
                  </a:lnTo>
                  <a:lnTo>
                    <a:pt x="31115" y="53720"/>
                  </a:lnTo>
                  <a:lnTo>
                    <a:pt x="10668" y="86486"/>
                  </a:lnTo>
                  <a:lnTo>
                    <a:pt x="634" y="124078"/>
                  </a:lnTo>
                  <a:lnTo>
                    <a:pt x="0" y="137413"/>
                  </a:lnTo>
                  <a:lnTo>
                    <a:pt x="126" y="144017"/>
                  </a:lnTo>
                  <a:lnTo>
                    <a:pt x="26034" y="213994"/>
                  </a:lnTo>
                  <a:lnTo>
                    <a:pt x="53467" y="241172"/>
                  </a:lnTo>
                  <a:lnTo>
                    <a:pt x="88773" y="261365"/>
                  </a:lnTo>
                  <a:lnTo>
                    <a:pt x="130555" y="272922"/>
                  </a:lnTo>
                  <a:lnTo>
                    <a:pt x="161544" y="275208"/>
                  </a:lnTo>
                  <a:lnTo>
                    <a:pt x="175514" y="273938"/>
                  </a:lnTo>
                  <a:lnTo>
                    <a:pt x="214629" y="263270"/>
                  </a:lnTo>
                  <a:lnTo>
                    <a:pt x="248539" y="243712"/>
                  </a:lnTo>
                  <a:lnTo>
                    <a:pt x="275717" y="216153"/>
                  </a:lnTo>
                  <a:lnTo>
                    <a:pt x="294640" y="181736"/>
                  </a:lnTo>
                  <a:lnTo>
                    <a:pt x="303783" y="141477"/>
                  </a:lnTo>
                  <a:lnTo>
                    <a:pt x="304419" y="126999"/>
                  </a:lnTo>
                  <a:lnTo>
                    <a:pt x="302768" y="114553"/>
                  </a:lnTo>
                  <a:lnTo>
                    <a:pt x="268604" y="49402"/>
                  </a:lnTo>
                  <a:lnTo>
                    <a:pt x="237871" y="25272"/>
                  </a:lnTo>
                  <a:lnTo>
                    <a:pt x="199390" y="8508"/>
                  </a:lnTo>
                  <a:lnTo>
                    <a:pt x="154431" y="507"/>
                  </a:lnTo>
                  <a:lnTo>
                    <a:pt x="138175" y="0"/>
                  </a:lnTo>
                  <a:close/>
                </a:path>
              </a:pathLst>
            </a:custGeom>
            <a:solidFill>
              <a:srgbClr val="B9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467599" y="2837307"/>
              <a:ext cx="1143000" cy="2139950"/>
            </a:xfrm>
            <a:custGeom>
              <a:avLst/>
              <a:gdLst/>
              <a:ahLst/>
              <a:cxnLst/>
              <a:rect l="l" t="t" r="r" b="b"/>
              <a:pathLst>
                <a:path w="1143000" h="2139950">
                  <a:moveTo>
                    <a:pt x="0" y="2001773"/>
                  </a:moveTo>
                  <a:lnTo>
                    <a:pt x="6096" y="1962911"/>
                  </a:lnTo>
                  <a:lnTo>
                    <a:pt x="23241" y="1928367"/>
                  </a:lnTo>
                  <a:lnTo>
                    <a:pt x="49783" y="1899665"/>
                  </a:lnTo>
                  <a:lnTo>
                    <a:pt x="83820" y="1878456"/>
                  </a:lnTo>
                  <a:lnTo>
                    <a:pt x="123825" y="1866137"/>
                  </a:lnTo>
                  <a:lnTo>
                    <a:pt x="138175" y="1864359"/>
                  </a:lnTo>
                  <a:lnTo>
                    <a:pt x="154431" y="1864867"/>
                  </a:lnTo>
                  <a:lnTo>
                    <a:pt x="199390" y="1872868"/>
                  </a:lnTo>
                  <a:lnTo>
                    <a:pt x="237871" y="1889632"/>
                  </a:lnTo>
                  <a:lnTo>
                    <a:pt x="268604" y="1913762"/>
                  </a:lnTo>
                  <a:lnTo>
                    <a:pt x="302768" y="1978913"/>
                  </a:lnTo>
                  <a:lnTo>
                    <a:pt x="304419" y="1991359"/>
                  </a:lnTo>
                  <a:lnTo>
                    <a:pt x="303783" y="2005837"/>
                  </a:lnTo>
                  <a:lnTo>
                    <a:pt x="294640" y="2046096"/>
                  </a:lnTo>
                  <a:lnTo>
                    <a:pt x="275717" y="2080513"/>
                  </a:lnTo>
                  <a:lnTo>
                    <a:pt x="248539" y="2108072"/>
                  </a:lnTo>
                  <a:lnTo>
                    <a:pt x="214629" y="2127630"/>
                  </a:lnTo>
                  <a:lnTo>
                    <a:pt x="175514" y="2138298"/>
                  </a:lnTo>
                  <a:lnTo>
                    <a:pt x="161544" y="2139568"/>
                  </a:lnTo>
                  <a:lnTo>
                    <a:pt x="145796" y="2139060"/>
                  </a:lnTo>
                  <a:lnTo>
                    <a:pt x="101980" y="2130551"/>
                  </a:lnTo>
                  <a:lnTo>
                    <a:pt x="64389" y="2113153"/>
                  </a:lnTo>
                  <a:lnTo>
                    <a:pt x="34163" y="2088133"/>
                  </a:lnTo>
                  <a:lnTo>
                    <a:pt x="1524" y="2021077"/>
                  </a:lnTo>
                  <a:lnTo>
                    <a:pt x="0" y="2001773"/>
                  </a:lnTo>
                  <a:close/>
                </a:path>
                <a:path w="1143000" h="2139950">
                  <a:moveTo>
                    <a:pt x="152400" y="0"/>
                  </a:moveTo>
                  <a:lnTo>
                    <a:pt x="152400" y="1863724"/>
                  </a:lnTo>
                </a:path>
                <a:path w="1143000" h="2139950">
                  <a:moveTo>
                    <a:pt x="152400" y="0"/>
                  </a:moveTo>
                  <a:lnTo>
                    <a:pt x="1143000" y="1725675"/>
                  </a:lnTo>
                </a:path>
              </a:pathLst>
            </a:custGeom>
            <a:ln w="95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324599" y="4563618"/>
              <a:ext cx="304800" cy="275590"/>
            </a:xfrm>
            <a:custGeom>
              <a:avLst/>
              <a:gdLst/>
              <a:ahLst/>
              <a:cxnLst/>
              <a:rect l="l" t="t" r="r" b="b"/>
              <a:pathLst>
                <a:path w="304800" h="275589">
                  <a:moveTo>
                    <a:pt x="138175" y="0"/>
                  </a:moveTo>
                  <a:lnTo>
                    <a:pt x="96647" y="8889"/>
                  </a:lnTo>
                  <a:lnTo>
                    <a:pt x="60325" y="27304"/>
                  </a:lnTo>
                  <a:lnTo>
                    <a:pt x="31114" y="53720"/>
                  </a:lnTo>
                  <a:lnTo>
                    <a:pt x="10667" y="86486"/>
                  </a:lnTo>
                  <a:lnTo>
                    <a:pt x="762" y="124078"/>
                  </a:lnTo>
                  <a:lnTo>
                    <a:pt x="0" y="137413"/>
                  </a:lnTo>
                  <a:lnTo>
                    <a:pt x="126" y="144017"/>
                  </a:lnTo>
                  <a:lnTo>
                    <a:pt x="26035" y="213994"/>
                  </a:lnTo>
                  <a:lnTo>
                    <a:pt x="53466" y="241172"/>
                  </a:lnTo>
                  <a:lnTo>
                    <a:pt x="88773" y="261365"/>
                  </a:lnTo>
                  <a:lnTo>
                    <a:pt x="130555" y="272922"/>
                  </a:lnTo>
                  <a:lnTo>
                    <a:pt x="161544" y="275208"/>
                  </a:lnTo>
                  <a:lnTo>
                    <a:pt x="175513" y="273938"/>
                  </a:lnTo>
                  <a:lnTo>
                    <a:pt x="214629" y="263270"/>
                  </a:lnTo>
                  <a:lnTo>
                    <a:pt x="248539" y="243712"/>
                  </a:lnTo>
                  <a:lnTo>
                    <a:pt x="275717" y="216153"/>
                  </a:lnTo>
                  <a:lnTo>
                    <a:pt x="294640" y="181736"/>
                  </a:lnTo>
                  <a:lnTo>
                    <a:pt x="303783" y="141477"/>
                  </a:lnTo>
                  <a:lnTo>
                    <a:pt x="304419" y="126999"/>
                  </a:lnTo>
                  <a:lnTo>
                    <a:pt x="302768" y="114553"/>
                  </a:lnTo>
                  <a:lnTo>
                    <a:pt x="268604" y="49402"/>
                  </a:lnTo>
                  <a:lnTo>
                    <a:pt x="237871" y="25272"/>
                  </a:lnTo>
                  <a:lnTo>
                    <a:pt x="199390" y="8508"/>
                  </a:lnTo>
                  <a:lnTo>
                    <a:pt x="154432" y="507"/>
                  </a:lnTo>
                  <a:lnTo>
                    <a:pt x="138175" y="0"/>
                  </a:lnTo>
                  <a:close/>
                </a:path>
              </a:pathLst>
            </a:custGeom>
            <a:solidFill>
              <a:srgbClr val="B9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324599" y="2837307"/>
              <a:ext cx="1295400" cy="2001520"/>
            </a:xfrm>
            <a:custGeom>
              <a:avLst/>
              <a:gdLst/>
              <a:ahLst/>
              <a:cxnLst/>
              <a:rect l="l" t="t" r="r" b="b"/>
              <a:pathLst>
                <a:path w="1295400" h="2001520">
                  <a:moveTo>
                    <a:pt x="1295400" y="0"/>
                  </a:moveTo>
                  <a:lnTo>
                    <a:pt x="228600" y="1725675"/>
                  </a:lnTo>
                </a:path>
                <a:path w="1295400" h="2001520">
                  <a:moveTo>
                    <a:pt x="0" y="1863724"/>
                  </a:moveTo>
                  <a:lnTo>
                    <a:pt x="6096" y="1824862"/>
                  </a:lnTo>
                  <a:lnTo>
                    <a:pt x="23240" y="1790318"/>
                  </a:lnTo>
                  <a:lnTo>
                    <a:pt x="49784" y="1761616"/>
                  </a:lnTo>
                  <a:lnTo>
                    <a:pt x="83820" y="1740407"/>
                  </a:lnTo>
                  <a:lnTo>
                    <a:pt x="123825" y="1728088"/>
                  </a:lnTo>
                  <a:lnTo>
                    <a:pt x="138175" y="1726310"/>
                  </a:lnTo>
                  <a:lnTo>
                    <a:pt x="154432" y="1726818"/>
                  </a:lnTo>
                  <a:lnTo>
                    <a:pt x="199390" y="1734819"/>
                  </a:lnTo>
                  <a:lnTo>
                    <a:pt x="237871" y="1751583"/>
                  </a:lnTo>
                  <a:lnTo>
                    <a:pt x="268604" y="1775713"/>
                  </a:lnTo>
                  <a:lnTo>
                    <a:pt x="302768" y="1840864"/>
                  </a:lnTo>
                  <a:lnTo>
                    <a:pt x="304419" y="1853310"/>
                  </a:lnTo>
                  <a:lnTo>
                    <a:pt x="303783" y="1867788"/>
                  </a:lnTo>
                  <a:lnTo>
                    <a:pt x="294640" y="1908047"/>
                  </a:lnTo>
                  <a:lnTo>
                    <a:pt x="275717" y="1942464"/>
                  </a:lnTo>
                  <a:lnTo>
                    <a:pt x="248539" y="1970023"/>
                  </a:lnTo>
                  <a:lnTo>
                    <a:pt x="214629" y="1989581"/>
                  </a:lnTo>
                  <a:lnTo>
                    <a:pt x="175513" y="2000249"/>
                  </a:lnTo>
                  <a:lnTo>
                    <a:pt x="161544" y="2001519"/>
                  </a:lnTo>
                  <a:lnTo>
                    <a:pt x="145796" y="2001011"/>
                  </a:lnTo>
                  <a:lnTo>
                    <a:pt x="101980" y="1992502"/>
                  </a:lnTo>
                  <a:lnTo>
                    <a:pt x="64388" y="1975103"/>
                  </a:lnTo>
                  <a:lnTo>
                    <a:pt x="34162" y="1950084"/>
                  </a:lnTo>
                  <a:lnTo>
                    <a:pt x="1524" y="1883028"/>
                  </a:lnTo>
                  <a:lnTo>
                    <a:pt x="0" y="1863724"/>
                  </a:lnTo>
                  <a:close/>
                </a:path>
              </a:pathLst>
            </a:custGeom>
            <a:ln w="95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534399" y="4563618"/>
              <a:ext cx="304800" cy="275590"/>
            </a:xfrm>
            <a:custGeom>
              <a:avLst/>
              <a:gdLst/>
              <a:ahLst/>
              <a:cxnLst/>
              <a:rect l="l" t="t" r="r" b="b"/>
              <a:pathLst>
                <a:path w="304800" h="275589">
                  <a:moveTo>
                    <a:pt x="138175" y="0"/>
                  </a:moveTo>
                  <a:lnTo>
                    <a:pt x="96647" y="8889"/>
                  </a:lnTo>
                  <a:lnTo>
                    <a:pt x="60325" y="27304"/>
                  </a:lnTo>
                  <a:lnTo>
                    <a:pt x="31115" y="53720"/>
                  </a:lnTo>
                  <a:lnTo>
                    <a:pt x="10668" y="86486"/>
                  </a:lnTo>
                  <a:lnTo>
                    <a:pt x="634" y="124078"/>
                  </a:lnTo>
                  <a:lnTo>
                    <a:pt x="0" y="137413"/>
                  </a:lnTo>
                  <a:lnTo>
                    <a:pt x="126" y="144017"/>
                  </a:lnTo>
                  <a:lnTo>
                    <a:pt x="26034" y="213994"/>
                  </a:lnTo>
                  <a:lnTo>
                    <a:pt x="53467" y="241172"/>
                  </a:lnTo>
                  <a:lnTo>
                    <a:pt x="88773" y="261365"/>
                  </a:lnTo>
                  <a:lnTo>
                    <a:pt x="130555" y="272922"/>
                  </a:lnTo>
                  <a:lnTo>
                    <a:pt x="161544" y="275208"/>
                  </a:lnTo>
                  <a:lnTo>
                    <a:pt x="175514" y="273938"/>
                  </a:lnTo>
                  <a:lnTo>
                    <a:pt x="214629" y="263270"/>
                  </a:lnTo>
                  <a:lnTo>
                    <a:pt x="248539" y="243712"/>
                  </a:lnTo>
                  <a:lnTo>
                    <a:pt x="275717" y="216153"/>
                  </a:lnTo>
                  <a:lnTo>
                    <a:pt x="294640" y="181736"/>
                  </a:lnTo>
                  <a:lnTo>
                    <a:pt x="303783" y="141477"/>
                  </a:lnTo>
                  <a:lnTo>
                    <a:pt x="304419" y="126999"/>
                  </a:lnTo>
                  <a:lnTo>
                    <a:pt x="302768" y="114553"/>
                  </a:lnTo>
                  <a:lnTo>
                    <a:pt x="268604" y="49402"/>
                  </a:lnTo>
                  <a:lnTo>
                    <a:pt x="237871" y="25272"/>
                  </a:lnTo>
                  <a:lnTo>
                    <a:pt x="199390" y="8508"/>
                  </a:lnTo>
                  <a:lnTo>
                    <a:pt x="154431" y="507"/>
                  </a:lnTo>
                  <a:lnTo>
                    <a:pt x="138175" y="0"/>
                  </a:lnTo>
                  <a:close/>
                </a:path>
              </a:pathLst>
            </a:custGeom>
            <a:solidFill>
              <a:srgbClr val="B9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470776" y="4563618"/>
              <a:ext cx="2368550" cy="776605"/>
            </a:xfrm>
            <a:custGeom>
              <a:avLst/>
              <a:gdLst/>
              <a:ahLst/>
              <a:cxnLst/>
              <a:rect l="l" t="t" r="r" b="b"/>
              <a:pathLst>
                <a:path w="2368550" h="776604">
                  <a:moveTo>
                    <a:pt x="2063623" y="137413"/>
                  </a:moveTo>
                  <a:lnTo>
                    <a:pt x="2069719" y="98551"/>
                  </a:lnTo>
                  <a:lnTo>
                    <a:pt x="2086864" y="64007"/>
                  </a:lnTo>
                  <a:lnTo>
                    <a:pt x="2113406" y="35305"/>
                  </a:lnTo>
                  <a:lnTo>
                    <a:pt x="2147443" y="14096"/>
                  </a:lnTo>
                  <a:lnTo>
                    <a:pt x="2187448" y="1777"/>
                  </a:lnTo>
                  <a:lnTo>
                    <a:pt x="2201799" y="0"/>
                  </a:lnTo>
                  <a:lnTo>
                    <a:pt x="2218054" y="507"/>
                  </a:lnTo>
                  <a:lnTo>
                    <a:pt x="2263013" y="8508"/>
                  </a:lnTo>
                  <a:lnTo>
                    <a:pt x="2301494" y="25272"/>
                  </a:lnTo>
                  <a:lnTo>
                    <a:pt x="2332228" y="49402"/>
                  </a:lnTo>
                  <a:lnTo>
                    <a:pt x="2366391" y="114553"/>
                  </a:lnTo>
                  <a:lnTo>
                    <a:pt x="2368042" y="126999"/>
                  </a:lnTo>
                  <a:lnTo>
                    <a:pt x="2367406" y="141477"/>
                  </a:lnTo>
                  <a:lnTo>
                    <a:pt x="2358263" y="181736"/>
                  </a:lnTo>
                  <a:lnTo>
                    <a:pt x="2339340" y="216153"/>
                  </a:lnTo>
                  <a:lnTo>
                    <a:pt x="2312162" y="243712"/>
                  </a:lnTo>
                  <a:lnTo>
                    <a:pt x="2278253" y="263270"/>
                  </a:lnTo>
                  <a:lnTo>
                    <a:pt x="2239137" y="273938"/>
                  </a:lnTo>
                  <a:lnTo>
                    <a:pt x="2225167" y="275208"/>
                  </a:lnTo>
                  <a:lnTo>
                    <a:pt x="2209419" y="274700"/>
                  </a:lnTo>
                  <a:lnTo>
                    <a:pt x="2165604" y="266191"/>
                  </a:lnTo>
                  <a:lnTo>
                    <a:pt x="2128012" y="248792"/>
                  </a:lnTo>
                  <a:lnTo>
                    <a:pt x="2097786" y="223773"/>
                  </a:lnTo>
                  <a:lnTo>
                    <a:pt x="2065147" y="156717"/>
                  </a:lnTo>
                  <a:lnTo>
                    <a:pt x="2063623" y="137413"/>
                  </a:lnTo>
                  <a:close/>
                </a:path>
                <a:path w="2368550" h="776604">
                  <a:moveTo>
                    <a:pt x="2194941" y="339343"/>
                  </a:moveTo>
                  <a:lnTo>
                    <a:pt x="2054987" y="406907"/>
                  </a:lnTo>
                  <a:lnTo>
                    <a:pt x="1935861" y="457072"/>
                  </a:lnTo>
                  <a:lnTo>
                    <a:pt x="1815973" y="501268"/>
                  </a:lnTo>
                  <a:lnTo>
                    <a:pt x="1695577" y="539368"/>
                  </a:lnTo>
                  <a:lnTo>
                    <a:pt x="1575053" y="571499"/>
                  </a:lnTo>
                  <a:lnTo>
                    <a:pt x="1454784" y="597534"/>
                  </a:lnTo>
                  <a:lnTo>
                    <a:pt x="1335277" y="617600"/>
                  </a:lnTo>
                  <a:lnTo>
                    <a:pt x="1216787" y="631570"/>
                  </a:lnTo>
                  <a:lnTo>
                    <a:pt x="1099820" y="639571"/>
                  </a:lnTo>
                  <a:lnTo>
                    <a:pt x="984757" y="641603"/>
                  </a:lnTo>
                  <a:lnTo>
                    <a:pt x="871854" y="637539"/>
                  </a:lnTo>
                  <a:lnTo>
                    <a:pt x="761619" y="627633"/>
                  </a:lnTo>
                  <a:lnTo>
                    <a:pt x="654303" y="611631"/>
                  </a:lnTo>
                  <a:lnTo>
                    <a:pt x="550418" y="589533"/>
                  </a:lnTo>
                  <a:lnTo>
                    <a:pt x="450469" y="561593"/>
                  </a:lnTo>
                  <a:lnTo>
                    <a:pt x="354583" y="527684"/>
                  </a:lnTo>
                  <a:lnTo>
                    <a:pt x="263271" y="487679"/>
                  </a:lnTo>
                  <a:lnTo>
                    <a:pt x="176911" y="441832"/>
                  </a:lnTo>
                  <a:lnTo>
                    <a:pt x="95884" y="390016"/>
                  </a:lnTo>
                  <a:lnTo>
                    <a:pt x="20574" y="332231"/>
                  </a:lnTo>
                </a:path>
                <a:path w="2368550" h="776604">
                  <a:moveTo>
                    <a:pt x="2204593" y="479424"/>
                  </a:moveTo>
                  <a:lnTo>
                    <a:pt x="2061464" y="547750"/>
                  </a:lnTo>
                  <a:lnTo>
                    <a:pt x="1939290" y="598423"/>
                  </a:lnTo>
                  <a:lnTo>
                    <a:pt x="1816353" y="642746"/>
                  </a:lnTo>
                  <a:lnTo>
                    <a:pt x="1692909" y="680719"/>
                  </a:lnTo>
                  <a:lnTo>
                    <a:pt x="1569466" y="712342"/>
                  </a:lnTo>
                  <a:lnTo>
                    <a:pt x="1446529" y="737742"/>
                  </a:lnTo>
                  <a:lnTo>
                    <a:pt x="1324355" y="756792"/>
                  </a:lnTo>
                  <a:lnTo>
                    <a:pt x="1203578" y="769619"/>
                  </a:lnTo>
                  <a:lnTo>
                    <a:pt x="1084326" y="776096"/>
                  </a:lnTo>
                  <a:lnTo>
                    <a:pt x="967104" y="776350"/>
                  </a:lnTo>
                  <a:lnTo>
                    <a:pt x="852424" y="770381"/>
                  </a:lnTo>
                  <a:lnTo>
                    <a:pt x="740664" y="758189"/>
                  </a:lnTo>
                  <a:lnTo>
                    <a:pt x="632205" y="739774"/>
                  </a:lnTo>
                  <a:lnTo>
                    <a:pt x="527430" y="715136"/>
                  </a:lnTo>
                  <a:lnTo>
                    <a:pt x="426720" y="684275"/>
                  </a:lnTo>
                  <a:lnTo>
                    <a:pt x="330707" y="647191"/>
                  </a:lnTo>
                  <a:lnTo>
                    <a:pt x="239522" y="603884"/>
                  </a:lnTo>
                  <a:lnTo>
                    <a:pt x="153797" y="554608"/>
                  </a:lnTo>
                  <a:lnTo>
                    <a:pt x="73787" y="498982"/>
                  </a:lnTo>
                  <a:lnTo>
                    <a:pt x="0" y="437387"/>
                  </a:lnTo>
                </a:path>
              </a:pathLst>
            </a:custGeom>
            <a:ln w="95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6055867" y="4589526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sldNum" sz="quarter" idx="4294967295"/>
          </p:nvPr>
        </p:nvSpPr>
        <p:spPr>
          <a:xfrm>
            <a:off x="8470645" y="6240985"/>
            <a:ext cx="485140" cy="5162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3700"/>
              </a:lnSpc>
            </a:pPr>
            <a:fld id="{81D60167-4931-47E6-BA6A-407CBD079E47}" type="slidenum">
              <a:rPr dirty="0"/>
              <a:pPr marL="38100">
                <a:lnSpc>
                  <a:spcPts val="3700"/>
                </a:lnSpc>
              </a:pPr>
              <a:t>13</a:t>
            </a:fld>
            <a:endParaRPr dirty="0"/>
          </a:p>
        </p:txBody>
      </p:sp>
      <p:sp>
        <p:nvSpPr>
          <p:cNvPr id="32" name="object 32"/>
          <p:cNvSpPr txBox="1">
            <a:spLocks noGrp="1"/>
          </p:cNvSpPr>
          <p:nvPr>
            <p:ph type="dt" sz="half" idx="4294967295"/>
          </p:nvPr>
        </p:nvSpPr>
        <p:spPr>
          <a:xfrm>
            <a:off x="307340" y="6421326"/>
            <a:ext cx="3339465" cy="2917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50"/>
              </a:lnSpc>
            </a:pPr>
            <a:endParaRPr spc="5" dirty="0"/>
          </a:p>
        </p:txBody>
      </p:sp>
      <p:sp>
        <p:nvSpPr>
          <p:cNvPr id="29" name="object 29"/>
          <p:cNvSpPr txBox="1"/>
          <p:nvPr/>
        </p:nvSpPr>
        <p:spPr>
          <a:xfrm>
            <a:off x="8856091" y="4589526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539230" y="4865211"/>
            <a:ext cx="2014220" cy="1103630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246379" algn="ctr">
              <a:lnSpc>
                <a:spcPct val="100000"/>
              </a:lnSpc>
              <a:spcBef>
                <a:spcPts val="1100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endParaRPr sz="1800">
              <a:latin typeface="Arial"/>
              <a:cs typeface="Arial"/>
            </a:endParaRPr>
          </a:p>
          <a:p>
            <a:pPr marL="461645" marR="5080" indent="-449580">
              <a:lnSpc>
                <a:spcPct val="100600"/>
              </a:lnSpc>
              <a:spcBef>
                <a:spcPts val="980"/>
              </a:spcBef>
            </a:pPr>
            <a:r>
              <a:rPr sz="1800" b="1" spc="-10" dirty="0">
                <a:solidFill>
                  <a:srgbClr val="00AFEF"/>
                </a:solidFill>
                <a:latin typeface="Arial"/>
                <a:cs typeface="Arial"/>
              </a:rPr>
              <a:t>Motion </a:t>
            </a:r>
            <a:r>
              <a:rPr sz="1800" b="1" spc="-5" dirty="0">
                <a:solidFill>
                  <a:srgbClr val="00AFEF"/>
                </a:solidFill>
                <a:latin typeface="Arial"/>
                <a:cs typeface="Arial"/>
              </a:rPr>
              <a:t>of a</a:t>
            </a:r>
            <a:r>
              <a:rPr sz="1800" b="1" spc="-12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AFEF"/>
                </a:solidFill>
                <a:latin typeface="Arial"/>
                <a:cs typeface="Arial"/>
              </a:rPr>
              <a:t>simple  pendulum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0439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4350" y="709929"/>
            <a:ext cx="834135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5" dirty="0">
                <a:solidFill>
                  <a:srgbClr val="FF3100"/>
                </a:solidFill>
                <a:latin typeface="Arial" pitchFamily="34" charset="0"/>
                <a:cs typeface="Arial" pitchFamily="34" charset="0"/>
              </a:rPr>
              <a:t>i)The </a:t>
            </a:r>
            <a:r>
              <a:rPr sz="2400" spc="-15" dirty="0">
                <a:solidFill>
                  <a:srgbClr val="FF3100"/>
                </a:solidFill>
                <a:latin typeface="Arial" pitchFamily="34" charset="0"/>
                <a:cs typeface="Arial" pitchFamily="34" charset="0"/>
              </a:rPr>
              <a:t>loudness </a:t>
            </a:r>
            <a:r>
              <a:rPr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of sound </a:t>
            </a:r>
            <a:r>
              <a:rPr sz="2000" dirty="0">
                <a:latin typeface="Arial" pitchFamily="34" charset="0"/>
                <a:cs typeface="Arial" pitchFamily="34" charset="0"/>
              </a:rPr>
              <a:t>depends upon the </a:t>
            </a:r>
            <a:r>
              <a:rPr sz="2000" spc="-5" dirty="0">
                <a:latin typeface="Arial" pitchFamily="34" charset="0"/>
                <a:cs typeface="Arial" pitchFamily="34" charset="0"/>
              </a:rPr>
              <a:t>amplitude </a:t>
            </a:r>
            <a:r>
              <a:rPr sz="2000" dirty="0">
                <a:latin typeface="Arial" pitchFamily="34" charset="0"/>
                <a:cs typeface="Arial" pitchFamily="34" charset="0"/>
              </a:rPr>
              <a:t>of</a:t>
            </a:r>
            <a:r>
              <a:rPr sz="2000" spc="-335" dirty="0"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latin typeface="Arial" pitchFamily="34" charset="0"/>
                <a:cs typeface="Arial" pitchFamily="34" charset="0"/>
              </a:rPr>
              <a:t>vibration</a:t>
            </a:r>
            <a:r>
              <a:rPr sz="2000" spc="-5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  <a:endParaRPr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0530" y="1039748"/>
            <a:ext cx="7814309" cy="339153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236854" marR="2369820" indent="54610">
              <a:lnSpc>
                <a:spcPct val="125800"/>
              </a:lnSpc>
              <a:spcBef>
                <a:spcPts val="225"/>
              </a:spcBef>
            </a:pPr>
            <a:r>
              <a:rPr sz="2000" b="1" spc="-5" dirty="0">
                <a:latin typeface="Arial"/>
                <a:cs typeface="Arial"/>
              </a:rPr>
              <a:t>If </a:t>
            </a:r>
            <a:r>
              <a:rPr sz="2000" b="1" dirty="0">
                <a:latin typeface="Arial"/>
                <a:cs typeface="Arial"/>
              </a:rPr>
              <a:t>the amplitude </a:t>
            </a:r>
            <a:r>
              <a:rPr sz="2000" b="1" spc="-5" dirty="0">
                <a:latin typeface="Arial"/>
                <a:cs typeface="Arial"/>
              </a:rPr>
              <a:t>is </a:t>
            </a:r>
            <a:r>
              <a:rPr sz="2000" b="1" dirty="0">
                <a:latin typeface="Arial"/>
                <a:cs typeface="Arial"/>
              </a:rPr>
              <a:t>less the sound </a:t>
            </a:r>
            <a:r>
              <a:rPr sz="2000" b="1" spc="-10" dirty="0">
                <a:latin typeface="Arial"/>
                <a:cs typeface="Arial"/>
              </a:rPr>
              <a:t>is</a:t>
            </a:r>
            <a:r>
              <a:rPr sz="2000" b="1" spc="-254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feeble.  </a:t>
            </a:r>
            <a:r>
              <a:rPr sz="2000" b="1" spc="-5" dirty="0">
                <a:latin typeface="Arial"/>
                <a:cs typeface="Arial"/>
              </a:rPr>
              <a:t>If </a:t>
            </a:r>
            <a:r>
              <a:rPr sz="2000" b="1" dirty="0">
                <a:latin typeface="Arial"/>
                <a:cs typeface="Arial"/>
              </a:rPr>
              <a:t>the </a:t>
            </a:r>
            <a:r>
              <a:rPr sz="2000" b="1" spc="-5" dirty="0">
                <a:latin typeface="Arial"/>
                <a:cs typeface="Arial"/>
              </a:rPr>
              <a:t>amplitude is more </a:t>
            </a:r>
            <a:r>
              <a:rPr sz="2000" b="1" dirty="0">
                <a:latin typeface="Arial"/>
                <a:cs typeface="Arial"/>
              </a:rPr>
              <a:t>the sound </a:t>
            </a:r>
            <a:r>
              <a:rPr sz="2000" b="1" spc="-10" dirty="0">
                <a:latin typeface="Arial"/>
                <a:cs typeface="Arial"/>
              </a:rPr>
              <a:t>is </a:t>
            </a:r>
            <a:r>
              <a:rPr sz="2000" b="1" spc="-5" dirty="0">
                <a:latin typeface="Arial"/>
                <a:cs typeface="Arial"/>
              </a:rPr>
              <a:t>loud.  </a:t>
            </a:r>
            <a:r>
              <a:rPr sz="2000" b="1" dirty="0">
                <a:latin typeface="Arial"/>
                <a:cs typeface="Arial"/>
              </a:rPr>
              <a:t>The </a:t>
            </a:r>
            <a:r>
              <a:rPr sz="2000" b="1" spc="-5" dirty="0">
                <a:latin typeface="Arial"/>
                <a:cs typeface="Arial"/>
              </a:rPr>
              <a:t>unit </a:t>
            </a:r>
            <a:r>
              <a:rPr sz="2000" b="1" dirty="0">
                <a:latin typeface="Arial"/>
                <a:cs typeface="Arial"/>
              </a:rPr>
              <a:t>of loudness </a:t>
            </a:r>
            <a:r>
              <a:rPr sz="2000" b="1" spc="-5" dirty="0">
                <a:latin typeface="Arial"/>
                <a:cs typeface="Arial"/>
              </a:rPr>
              <a:t>is called decibel</a:t>
            </a:r>
            <a:r>
              <a:rPr sz="2000" b="1" spc="-2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(dB).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2400" b="1" spc="5" dirty="0">
                <a:solidFill>
                  <a:srgbClr val="FF3100"/>
                </a:solidFill>
                <a:latin typeface="Arial"/>
                <a:cs typeface="Arial"/>
              </a:rPr>
              <a:t>ii)The </a:t>
            </a:r>
            <a:r>
              <a:rPr sz="2400" b="1" spc="-10" dirty="0">
                <a:solidFill>
                  <a:srgbClr val="FF3100"/>
                </a:solidFill>
                <a:latin typeface="Arial"/>
                <a:cs typeface="Arial"/>
              </a:rPr>
              <a:t>pitch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of sound </a:t>
            </a:r>
            <a:r>
              <a:rPr sz="2000" b="1" dirty="0">
                <a:solidFill>
                  <a:srgbClr val="222C46"/>
                </a:solidFill>
                <a:latin typeface="Arial"/>
                <a:cs typeface="Arial"/>
              </a:rPr>
              <a:t>(shrillness or flatness) </a:t>
            </a:r>
            <a:r>
              <a:rPr sz="2000" b="1" dirty="0">
                <a:solidFill>
                  <a:srgbClr val="601617"/>
                </a:solidFill>
                <a:latin typeface="Arial"/>
                <a:cs typeface="Arial"/>
              </a:rPr>
              <a:t>depends</a:t>
            </a:r>
            <a:r>
              <a:rPr sz="2000" b="1" spc="-395" dirty="0">
                <a:solidFill>
                  <a:srgbClr val="601617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601617"/>
                </a:solidFill>
                <a:latin typeface="Arial"/>
                <a:cs typeface="Arial"/>
              </a:rPr>
              <a:t>upon the</a:t>
            </a:r>
            <a:endParaRPr sz="2000">
              <a:latin typeface="Arial"/>
              <a:cs typeface="Arial"/>
            </a:endParaRPr>
          </a:p>
          <a:p>
            <a:pPr marL="291465">
              <a:lnSpc>
                <a:spcPct val="100000"/>
              </a:lnSpc>
              <a:spcBef>
                <a:spcPts val="484"/>
              </a:spcBef>
            </a:pPr>
            <a:r>
              <a:rPr sz="2000" b="1" dirty="0">
                <a:solidFill>
                  <a:srgbClr val="601617"/>
                </a:solidFill>
                <a:latin typeface="Arial"/>
                <a:cs typeface="Arial"/>
              </a:rPr>
              <a:t>frequency of</a:t>
            </a:r>
            <a:r>
              <a:rPr sz="2000" b="1" spc="-95" dirty="0">
                <a:solidFill>
                  <a:srgbClr val="601617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601617"/>
                </a:solidFill>
                <a:latin typeface="Arial"/>
                <a:cs typeface="Arial"/>
              </a:rPr>
              <a:t>vibration.</a:t>
            </a:r>
            <a:endParaRPr sz="2000">
              <a:latin typeface="Arial"/>
              <a:cs typeface="Arial"/>
            </a:endParaRPr>
          </a:p>
          <a:p>
            <a:pPr marL="78105" marR="1978660" indent="-1905">
              <a:lnSpc>
                <a:spcPct val="118000"/>
              </a:lnSpc>
            </a:pPr>
            <a:r>
              <a:rPr sz="2000" b="1" spc="-5" dirty="0">
                <a:latin typeface="Arial"/>
                <a:cs typeface="Arial"/>
              </a:rPr>
              <a:t>If </a:t>
            </a:r>
            <a:r>
              <a:rPr sz="2000" b="1" dirty="0">
                <a:latin typeface="Arial"/>
                <a:cs typeface="Arial"/>
              </a:rPr>
              <a:t>the frequency </a:t>
            </a:r>
            <a:r>
              <a:rPr sz="2000" b="1" spc="-5" dirty="0">
                <a:latin typeface="Arial"/>
                <a:cs typeface="Arial"/>
              </a:rPr>
              <a:t>is </a:t>
            </a:r>
            <a:r>
              <a:rPr sz="2000" b="1" dirty="0">
                <a:latin typeface="Arial"/>
                <a:cs typeface="Arial"/>
              </a:rPr>
              <a:t>less the sound has </a:t>
            </a:r>
            <a:r>
              <a:rPr sz="2000" b="1" spc="-15" dirty="0">
                <a:latin typeface="Arial"/>
                <a:cs typeface="Arial"/>
              </a:rPr>
              <a:t>low</a:t>
            </a:r>
            <a:r>
              <a:rPr sz="2000" b="1" spc="-26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pitch.  Eg </a:t>
            </a:r>
            <a:r>
              <a:rPr sz="2000" b="1" spc="10" dirty="0">
                <a:latin typeface="Arial"/>
                <a:cs typeface="Arial"/>
              </a:rPr>
              <a:t>:- </a:t>
            </a:r>
            <a:r>
              <a:rPr sz="2000" b="1" dirty="0">
                <a:latin typeface="Arial"/>
                <a:cs typeface="Arial"/>
              </a:rPr>
              <a:t>sound of a </a:t>
            </a:r>
            <a:r>
              <a:rPr sz="2000" b="1" spc="-5" dirty="0">
                <a:latin typeface="Arial"/>
                <a:cs typeface="Arial"/>
              </a:rPr>
              <a:t>drum, </a:t>
            </a:r>
            <a:r>
              <a:rPr sz="2000" b="1" dirty="0">
                <a:latin typeface="Arial"/>
                <a:cs typeface="Arial"/>
              </a:rPr>
              <a:t>sound </a:t>
            </a:r>
            <a:r>
              <a:rPr sz="2000" b="1" spc="-10" dirty="0">
                <a:latin typeface="Arial"/>
                <a:cs typeface="Arial"/>
              </a:rPr>
              <a:t>of </a:t>
            </a:r>
            <a:r>
              <a:rPr sz="2000" b="1" dirty="0">
                <a:latin typeface="Arial"/>
                <a:cs typeface="Arial"/>
              </a:rPr>
              <a:t>an </a:t>
            </a:r>
            <a:r>
              <a:rPr sz="2000" b="1" spc="-5" dirty="0">
                <a:latin typeface="Arial"/>
                <a:cs typeface="Arial"/>
              </a:rPr>
              <a:t>adult</a:t>
            </a:r>
            <a:r>
              <a:rPr sz="2000" b="1" spc="-30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etc.</a:t>
            </a:r>
            <a:endParaRPr sz="2000">
              <a:latin typeface="Arial"/>
              <a:cs typeface="Arial"/>
            </a:endParaRPr>
          </a:p>
          <a:p>
            <a:pPr marL="12700" marR="1590675">
              <a:lnSpc>
                <a:spcPct val="118000"/>
              </a:lnSpc>
              <a:spcBef>
                <a:spcPts val="5"/>
              </a:spcBef>
            </a:pPr>
            <a:r>
              <a:rPr sz="2000" b="1" spc="-5" dirty="0">
                <a:latin typeface="Arial"/>
                <a:cs typeface="Arial"/>
              </a:rPr>
              <a:t>If </a:t>
            </a:r>
            <a:r>
              <a:rPr sz="2000" b="1" dirty="0">
                <a:latin typeface="Arial"/>
                <a:cs typeface="Arial"/>
              </a:rPr>
              <a:t>the frequency </a:t>
            </a:r>
            <a:r>
              <a:rPr sz="2000" b="1" spc="-5" dirty="0">
                <a:latin typeface="Arial"/>
                <a:cs typeface="Arial"/>
              </a:rPr>
              <a:t>is more </a:t>
            </a:r>
            <a:r>
              <a:rPr sz="2000" b="1" dirty="0">
                <a:latin typeface="Arial"/>
                <a:cs typeface="Arial"/>
              </a:rPr>
              <a:t>the sound has a </a:t>
            </a:r>
            <a:r>
              <a:rPr sz="2000" b="1" spc="-5" dirty="0">
                <a:latin typeface="Arial"/>
                <a:cs typeface="Arial"/>
              </a:rPr>
              <a:t>high</a:t>
            </a:r>
            <a:r>
              <a:rPr sz="2000" b="1" spc="-24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pitch.  </a:t>
            </a:r>
            <a:r>
              <a:rPr sz="2000" b="1" dirty="0">
                <a:latin typeface="Arial"/>
                <a:cs typeface="Arial"/>
              </a:rPr>
              <a:t>Eg </a:t>
            </a:r>
            <a:r>
              <a:rPr sz="2000" b="1" spc="10" dirty="0">
                <a:latin typeface="Arial"/>
                <a:cs typeface="Arial"/>
              </a:rPr>
              <a:t>:- </a:t>
            </a:r>
            <a:r>
              <a:rPr sz="2000" b="1" dirty="0">
                <a:latin typeface="Arial"/>
                <a:cs typeface="Arial"/>
              </a:rPr>
              <a:t>sound of a whistle, sound of a baby</a:t>
            </a:r>
            <a:r>
              <a:rPr sz="2000" b="1" spc="-37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etc.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52400" y="4582033"/>
            <a:ext cx="8991599" cy="2275965"/>
            <a:chOff x="152400" y="4582033"/>
            <a:chExt cx="8991599" cy="2275965"/>
          </a:xfrm>
        </p:grpSpPr>
        <p:sp>
          <p:nvSpPr>
            <p:cNvPr id="6" name="object 6"/>
            <p:cNvSpPr/>
            <p:nvPr/>
          </p:nvSpPr>
          <p:spPr>
            <a:xfrm>
              <a:off x="152400" y="4582033"/>
              <a:ext cx="8613140" cy="174256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1544" y="6347458"/>
              <a:ext cx="3651504" cy="51054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255507" y="6118858"/>
              <a:ext cx="888492" cy="73914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sldNum" sz="quarter" idx="4294967295"/>
          </p:nvPr>
        </p:nvSpPr>
        <p:spPr>
          <a:xfrm>
            <a:off x="8470645" y="6240985"/>
            <a:ext cx="485140" cy="5162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3700"/>
              </a:lnSpc>
            </a:pPr>
            <a:fld id="{81D60167-4931-47E6-BA6A-407CBD079E47}" type="slidenum">
              <a:rPr dirty="0"/>
              <a:pPr marL="38100">
                <a:lnSpc>
                  <a:spcPts val="3700"/>
                </a:lnSpc>
              </a:pPr>
              <a:t>14</a:t>
            </a:fld>
            <a:endParaRPr dirty="0"/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4294967295"/>
          </p:nvPr>
        </p:nvSpPr>
        <p:spPr>
          <a:xfrm>
            <a:off x="307340" y="6421326"/>
            <a:ext cx="3339465" cy="332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50"/>
              </a:lnSpc>
            </a:pPr>
            <a:r>
              <a:rPr dirty="0"/>
              <a:t>Saturday, December </a:t>
            </a:r>
            <a:r>
              <a:rPr spc="5" dirty="0"/>
              <a:t>16,</a:t>
            </a:r>
            <a:r>
              <a:rPr spc="-130" dirty="0"/>
              <a:t> </a:t>
            </a:r>
            <a:r>
              <a:rPr spc="5" dirty="0"/>
              <a:t>2017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738627" y="0"/>
            <a:ext cx="3714115" cy="996950"/>
            <a:chOff x="2738627" y="0"/>
            <a:chExt cx="3714115" cy="996950"/>
          </a:xfrm>
        </p:grpSpPr>
        <p:sp>
          <p:nvSpPr>
            <p:cNvPr id="3" name="object 3"/>
            <p:cNvSpPr/>
            <p:nvPr/>
          </p:nvSpPr>
          <p:spPr>
            <a:xfrm>
              <a:off x="2738627" y="0"/>
              <a:ext cx="3128772" cy="99669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266944" y="0"/>
              <a:ext cx="931163" cy="99669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597651" y="0"/>
              <a:ext cx="854963" cy="99669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012947" y="614172"/>
              <a:ext cx="3165348" cy="9601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009645" y="104013"/>
            <a:ext cx="31394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u="heavy" dirty="0">
                <a:solidFill>
                  <a:srgbClr val="FF3100"/>
                </a:solidFill>
                <a:uFill>
                  <a:solidFill>
                    <a:srgbClr val="FF3100"/>
                  </a:solidFill>
                </a:uFill>
                <a:latin typeface="Times New Roman"/>
                <a:cs typeface="Times New Roman"/>
              </a:rPr>
              <a:t>HUMAN</a:t>
            </a:r>
            <a:r>
              <a:rPr sz="3600" u="heavy" spc="-85" dirty="0">
                <a:solidFill>
                  <a:srgbClr val="FF3100"/>
                </a:solidFill>
                <a:uFill>
                  <a:solidFill>
                    <a:srgbClr val="FF31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600" u="heavy" dirty="0">
                <a:solidFill>
                  <a:srgbClr val="FF3100"/>
                </a:solidFill>
                <a:uFill>
                  <a:solidFill>
                    <a:srgbClr val="FF3100"/>
                  </a:solidFill>
                </a:uFill>
                <a:latin typeface="Times New Roman"/>
                <a:cs typeface="Times New Roman"/>
              </a:rPr>
              <a:t>EARS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8338" y="800227"/>
            <a:ext cx="8188959" cy="1851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4015">
              <a:lnSpc>
                <a:spcPts val="287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HOW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WE 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HEAR SOUND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THROUGH 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OUR EARS</a:t>
            </a:r>
            <a:r>
              <a:rPr sz="2400" b="1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?</a:t>
            </a:r>
            <a:endParaRPr sz="2400">
              <a:latin typeface="Arial"/>
              <a:cs typeface="Arial"/>
            </a:endParaRPr>
          </a:p>
          <a:p>
            <a:pPr marL="24765" marR="5080" indent="-12700">
              <a:lnSpc>
                <a:spcPts val="2880"/>
              </a:lnSpc>
              <a:spcBef>
                <a:spcPts val="85"/>
              </a:spcBef>
            </a:pPr>
            <a:r>
              <a:rPr sz="2400" b="1" spc="-5" dirty="0">
                <a:solidFill>
                  <a:srgbClr val="4A2103"/>
                </a:solidFill>
                <a:latin typeface="Arial"/>
                <a:cs typeface="Arial"/>
              </a:rPr>
              <a:t>Sound enters </a:t>
            </a:r>
            <a:r>
              <a:rPr sz="2400" b="1" dirty="0">
                <a:solidFill>
                  <a:srgbClr val="4A2103"/>
                </a:solidFill>
                <a:latin typeface="Arial"/>
                <a:cs typeface="Arial"/>
              </a:rPr>
              <a:t>the </a:t>
            </a:r>
            <a:r>
              <a:rPr sz="2400" b="1" spc="-5" dirty="0">
                <a:solidFill>
                  <a:srgbClr val="4A2103"/>
                </a:solidFill>
                <a:latin typeface="Arial"/>
                <a:cs typeface="Arial"/>
              </a:rPr>
              <a:t>ear </a:t>
            </a:r>
            <a:r>
              <a:rPr sz="2400" b="1" dirty="0">
                <a:solidFill>
                  <a:srgbClr val="4A2103"/>
                </a:solidFill>
                <a:latin typeface="Arial"/>
                <a:cs typeface="Arial"/>
              </a:rPr>
              <a:t>through the </a:t>
            </a:r>
            <a:r>
              <a:rPr sz="2400" b="1" spc="-5" dirty="0">
                <a:solidFill>
                  <a:srgbClr val="4A2103"/>
                </a:solidFill>
                <a:latin typeface="Arial"/>
                <a:cs typeface="Arial"/>
              </a:rPr>
              <a:t>ear canal. </a:t>
            </a:r>
            <a:r>
              <a:rPr sz="2400" b="1" dirty="0">
                <a:solidFill>
                  <a:srgbClr val="4A2103"/>
                </a:solidFill>
                <a:latin typeface="Arial"/>
                <a:cs typeface="Arial"/>
              </a:rPr>
              <a:t>It </a:t>
            </a:r>
            <a:r>
              <a:rPr sz="2400" b="1" spc="-5" dirty="0">
                <a:solidFill>
                  <a:srgbClr val="4A2103"/>
                </a:solidFill>
                <a:latin typeface="Arial"/>
                <a:cs typeface="Arial"/>
              </a:rPr>
              <a:t>makes </a:t>
            </a:r>
            <a:r>
              <a:rPr sz="2400" b="1" dirty="0">
                <a:solidFill>
                  <a:srgbClr val="4A2103"/>
                </a:solidFill>
                <a:latin typeface="Arial"/>
                <a:cs typeface="Arial"/>
              </a:rPr>
              <a:t>the  </a:t>
            </a:r>
            <a:r>
              <a:rPr sz="2400" b="1" spc="-5" dirty="0">
                <a:solidFill>
                  <a:srgbClr val="4A2103"/>
                </a:solidFill>
                <a:latin typeface="Arial"/>
                <a:cs typeface="Arial"/>
              </a:rPr>
              <a:t>eardrum </a:t>
            </a:r>
            <a:r>
              <a:rPr sz="2400" b="1" dirty="0">
                <a:solidFill>
                  <a:srgbClr val="4A2103"/>
                </a:solidFill>
                <a:latin typeface="Arial"/>
                <a:cs typeface="Arial"/>
              </a:rPr>
              <a:t>to </a:t>
            </a:r>
            <a:r>
              <a:rPr sz="2400" b="1" spc="-5" dirty="0">
                <a:solidFill>
                  <a:srgbClr val="4A2103"/>
                </a:solidFill>
                <a:latin typeface="Arial"/>
                <a:cs typeface="Arial"/>
              </a:rPr>
              <a:t>vibrate. </a:t>
            </a:r>
            <a:r>
              <a:rPr sz="2400" b="1" dirty="0">
                <a:solidFill>
                  <a:srgbClr val="4A2103"/>
                </a:solidFill>
                <a:latin typeface="Arial"/>
                <a:cs typeface="Arial"/>
              </a:rPr>
              <a:t>The </a:t>
            </a:r>
            <a:r>
              <a:rPr sz="2400" b="1" spc="-5" dirty="0">
                <a:solidFill>
                  <a:srgbClr val="4A2103"/>
                </a:solidFill>
                <a:latin typeface="Arial"/>
                <a:cs typeface="Arial"/>
              </a:rPr>
              <a:t>ear drum sends the vibrations</a:t>
            </a:r>
            <a:r>
              <a:rPr sz="2400" b="1" spc="-295" dirty="0">
                <a:solidFill>
                  <a:srgbClr val="4A210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4A2103"/>
                </a:solidFill>
                <a:latin typeface="Arial"/>
                <a:cs typeface="Arial"/>
              </a:rPr>
              <a:t>to  </a:t>
            </a:r>
            <a:r>
              <a:rPr sz="2400" b="1" spc="-5" dirty="0">
                <a:solidFill>
                  <a:srgbClr val="4A2103"/>
                </a:solidFill>
                <a:latin typeface="Arial"/>
                <a:cs typeface="Arial"/>
              </a:rPr>
              <a:t>the inner </a:t>
            </a:r>
            <a:r>
              <a:rPr sz="2400" b="1" spc="-35" dirty="0">
                <a:solidFill>
                  <a:srgbClr val="4A2103"/>
                </a:solidFill>
                <a:latin typeface="Arial"/>
                <a:cs typeface="Arial"/>
              </a:rPr>
              <a:t>ear. </a:t>
            </a:r>
            <a:r>
              <a:rPr sz="2400" b="1" spc="-5" dirty="0">
                <a:solidFill>
                  <a:srgbClr val="4A2103"/>
                </a:solidFill>
                <a:latin typeface="Arial"/>
                <a:cs typeface="Arial"/>
              </a:rPr>
              <a:t>From </a:t>
            </a:r>
            <a:r>
              <a:rPr sz="2400" b="1" dirty="0">
                <a:solidFill>
                  <a:srgbClr val="4A2103"/>
                </a:solidFill>
                <a:latin typeface="Arial"/>
                <a:cs typeface="Arial"/>
              </a:rPr>
              <a:t>there </a:t>
            </a:r>
            <a:r>
              <a:rPr sz="2400" b="1" spc="-5" dirty="0">
                <a:solidFill>
                  <a:srgbClr val="4A2103"/>
                </a:solidFill>
                <a:latin typeface="Arial"/>
                <a:cs typeface="Arial"/>
              </a:rPr>
              <a:t>the signals </a:t>
            </a:r>
            <a:r>
              <a:rPr sz="2400" b="1" dirty="0">
                <a:solidFill>
                  <a:srgbClr val="4A2103"/>
                </a:solidFill>
                <a:latin typeface="Arial"/>
                <a:cs typeface="Arial"/>
              </a:rPr>
              <a:t>go to </a:t>
            </a:r>
            <a:r>
              <a:rPr sz="2400" b="1" spc="-5" dirty="0">
                <a:solidFill>
                  <a:srgbClr val="4A2103"/>
                </a:solidFill>
                <a:latin typeface="Arial"/>
                <a:cs typeface="Arial"/>
              </a:rPr>
              <a:t>the </a:t>
            </a:r>
            <a:r>
              <a:rPr sz="2400" b="1" dirty="0">
                <a:solidFill>
                  <a:srgbClr val="4A2103"/>
                </a:solidFill>
                <a:latin typeface="Arial"/>
                <a:cs typeface="Arial"/>
              </a:rPr>
              <a:t>brain </a:t>
            </a:r>
            <a:r>
              <a:rPr sz="2400" b="1" spc="-5" dirty="0">
                <a:solidFill>
                  <a:srgbClr val="4A2103"/>
                </a:solidFill>
                <a:latin typeface="Arial"/>
                <a:cs typeface="Arial"/>
              </a:rPr>
              <a:t>and  </a:t>
            </a:r>
            <a:r>
              <a:rPr sz="2400" b="1" dirty="0">
                <a:solidFill>
                  <a:srgbClr val="4A2103"/>
                </a:solidFill>
                <a:latin typeface="Arial"/>
                <a:cs typeface="Arial"/>
              </a:rPr>
              <a:t>then </a:t>
            </a:r>
            <a:r>
              <a:rPr sz="2400" b="1" spc="20" dirty="0">
                <a:solidFill>
                  <a:srgbClr val="4A2103"/>
                </a:solidFill>
                <a:latin typeface="Arial"/>
                <a:cs typeface="Arial"/>
              </a:rPr>
              <a:t>we </a:t>
            </a:r>
            <a:r>
              <a:rPr sz="2400" b="1" spc="-5" dirty="0">
                <a:solidFill>
                  <a:srgbClr val="4A2103"/>
                </a:solidFill>
                <a:latin typeface="Arial"/>
                <a:cs typeface="Arial"/>
              </a:rPr>
              <a:t>hear the</a:t>
            </a:r>
            <a:r>
              <a:rPr sz="2400" b="1" spc="-180" dirty="0">
                <a:solidFill>
                  <a:srgbClr val="4A210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4A2103"/>
                </a:solidFill>
                <a:latin typeface="Arial"/>
                <a:cs typeface="Arial"/>
              </a:rPr>
              <a:t>sound.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61544" y="2971800"/>
            <a:ext cx="7687055" cy="3886198"/>
            <a:chOff x="161544" y="2971800"/>
            <a:chExt cx="7687055" cy="3886198"/>
          </a:xfrm>
        </p:grpSpPr>
        <p:sp>
          <p:nvSpPr>
            <p:cNvPr id="10" name="object 10"/>
            <p:cNvSpPr/>
            <p:nvPr/>
          </p:nvSpPr>
          <p:spPr>
            <a:xfrm>
              <a:off x="1295399" y="2971800"/>
              <a:ext cx="6553200" cy="33528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61544" y="6347458"/>
              <a:ext cx="2758440" cy="51054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581655" y="6347458"/>
              <a:ext cx="594359" cy="51054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837688" y="6347458"/>
              <a:ext cx="463296" cy="51054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962655" y="6347458"/>
              <a:ext cx="850392" cy="51054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/>
          <p:nvPr/>
        </p:nvSpPr>
        <p:spPr>
          <a:xfrm>
            <a:off x="8255507" y="6118858"/>
            <a:ext cx="888492" cy="73914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4294967295"/>
          </p:nvPr>
        </p:nvSpPr>
        <p:spPr>
          <a:xfrm>
            <a:off x="8470645" y="6240985"/>
            <a:ext cx="485140" cy="5162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3700"/>
              </a:lnSpc>
            </a:pPr>
            <a:fld id="{81D60167-4931-47E6-BA6A-407CBD079E47}" type="slidenum">
              <a:rPr dirty="0"/>
              <a:pPr marL="38100">
                <a:lnSpc>
                  <a:spcPts val="3700"/>
                </a:lnSpc>
              </a:pPr>
              <a:t>15</a:t>
            </a:fld>
            <a:endParaRPr dirty="0"/>
          </a:p>
        </p:txBody>
      </p:sp>
      <p:sp>
        <p:nvSpPr>
          <p:cNvPr id="18" name="object 18"/>
          <p:cNvSpPr txBox="1">
            <a:spLocks noGrp="1"/>
          </p:cNvSpPr>
          <p:nvPr>
            <p:ph type="dt" sz="half" idx="4294967295"/>
          </p:nvPr>
        </p:nvSpPr>
        <p:spPr>
          <a:xfrm>
            <a:off x="307340" y="6421326"/>
            <a:ext cx="3339465" cy="332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50"/>
              </a:lnSpc>
            </a:pPr>
            <a:r>
              <a:rPr dirty="0"/>
              <a:t>Saturday, December </a:t>
            </a:r>
            <a:r>
              <a:rPr spc="5" dirty="0"/>
              <a:t>16,</a:t>
            </a:r>
            <a:r>
              <a:rPr spc="-130" dirty="0"/>
              <a:t> </a:t>
            </a:r>
            <a:r>
              <a:rPr spc="5" dirty="0"/>
              <a:t>2017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4483" y="0"/>
            <a:ext cx="7751064" cy="11323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91655" y="2211323"/>
            <a:ext cx="2130552" cy="7894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6220" y="2638044"/>
            <a:ext cx="2147316" cy="7894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44500" y="923290"/>
            <a:ext cx="8225155" cy="4462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479425" algn="just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4A2103"/>
                </a:solidFill>
                <a:latin typeface="Book Antiqua"/>
                <a:cs typeface="Book Antiqua"/>
              </a:rPr>
              <a:t>The sensation of </a:t>
            </a:r>
            <a:r>
              <a:rPr sz="2800" b="1" spc="-5" dirty="0">
                <a:solidFill>
                  <a:srgbClr val="4A2103"/>
                </a:solidFill>
                <a:latin typeface="Book Antiqua"/>
                <a:cs typeface="Book Antiqua"/>
              </a:rPr>
              <a:t>hearing </a:t>
            </a:r>
            <a:r>
              <a:rPr sz="2800" spc="-5" dirty="0">
                <a:solidFill>
                  <a:srgbClr val="4A2103"/>
                </a:solidFill>
                <a:latin typeface="Book Antiqua"/>
                <a:cs typeface="Book Antiqua"/>
              </a:rPr>
              <a:t>of any sound </a:t>
            </a:r>
            <a:r>
              <a:rPr sz="2800" spc="-10" dirty="0">
                <a:solidFill>
                  <a:srgbClr val="4A2103"/>
                </a:solidFill>
                <a:latin typeface="Book Antiqua"/>
                <a:cs typeface="Book Antiqua"/>
              </a:rPr>
              <a:t>persists </a:t>
            </a:r>
            <a:r>
              <a:rPr sz="2800" spc="-5" dirty="0">
                <a:solidFill>
                  <a:srgbClr val="4A2103"/>
                </a:solidFill>
                <a:latin typeface="Book Antiqua"/>
                <a:cs typeface="Book Antiqua"/>
              </a:rPr>
              <a:t>in  our brain for </a:t>
            </a:r>
            <a:r>
              <a:rPr sz="2800" dirty="0">
                <a:solidFill>
                  <a:srgbClr val="4A2103"/>
                </a:solidFill>
                <a:latin typeface="Book Antiqua"/>
                <a:cs typeface="Book Antiqua"/>
              </a:rPr>
              <a:t>0.1s.This </a:t>
            </a:r>
            <a:r>
              <a:rPr sz="2800" spc="-5" dirty="0">
                <a:solidFill>
                  <a:srgbClr val="4A2103"/>
                </a:solidFill>
                <a:latin typeface="Book Antiqua"/>
                <a:cs typeface="Book Antiqua"/>
              </a:rPr>
              <a:t>is called </a:t>
            </a:r>
            <a:r>
              <a:rPr sz="2800" spc="-10" dirty="0">
                <a:solidFill>
                  <a:srgbClr val="4A2103"/>
                </a:solidFill>
                <a:latin typeface="Book Antiqua"/>
                <a:cs typeface="Book Antiqua"/>
              </a:rPr>
              <a:t>the </a:t>
            </a:r>
            <a:r>
              <a:rPr sz="2800" b="1" spc="-5" dirty="0">
                <a:solidFill>
                  <a:srgbClr val="4A2103"/>
                </a:solidFill>
                <a:latin typeface="Book Antiqua"/>
                <a:cs typeface="Book Antiqua"/>
              </a:rPr>
              <a:t>persistence </a:t>
            </a:r>
            <a:r>
              <a:rPr sz="2800" b="1" spc="-10" dirty="0">
                <a:solidFill>
                  <a:srgbClr val="4A2103"/>
                </a:solidFill>
                <a:latin typeface="Book Antiqua"/>
                <a:cs typeface="Book Antiqua"/>
              </a:rPr>
              <a:t>of  </a:t>
            </a:r>
            <a:r>
              <a:rPr sz="2800" b="1" spc="-5" dirty="0">
                <a:solidFill>
                  <a:srgbClr val="4A2103"/>
                </a:solidFill>
                <a:latin typeface="Book Antiqua"/>
                <a:cs typeface="Book Antiqua"/>
              </a:rPr>
              <a:t>hearing</a:t>
            </a:r>
            <a:r>
              <a:rPr sz="2800" spc="-5" dirty="0">
                <a:solidFill>
                  <a:srgbClr val="4A2103"/>
                </a:solidFill>
                <a:latin typeface="Book Antiqua"/>
                <a:cs typeface="Book Antiqua"/>
              </a:rPr>
              <a:t>.</a:t>
            </a:r>
            <a:endParaRPr sz="2800">
              <a:latin typeface="Book Antiqua"/>
              <a:cs typeface="Book Antiqua"/>
            </a:endParaRPr>
          </a:p>
          <a:p>
            <a:pPr marL="12700" marR="330200">
              <a:lnSpc>
                <a:spcPct val="109900"/>
              </a:lnSpc>
              <a:spcBef>
                <a:spcPts val="340"/>
              </a:spcBef>
            </a:pPr>
            <a:r>
              <a:rPr sz="2800" spc="-5" dirty="0">
                <a:latin typeface="Book Antiqua"/>
                <a:cs typeface="Book Antiqua"/>
              </a:rPr>
              <a:t>Persistence of hearing helps us to get </a:t>
            </a:r>
            <a:r>
              <a:rPr sz="2800" spc="-5">
                <a:latin typeface="Book Antiqua"/>
                <a:cs typeface="Book Antiqua"/>
              </a:rPr>
              <a:t>a </a:t>
            </a:r>
            <a:r>
              <a:rPr sz="2800" b="1" spc="-5" smtClean="0">
                <a:latin typeface="Book Antiqua"/>
                <a:cs typeface="Book Antiqua"/>
              </a:rPr>
              <a:t>feeling </a:t>
            </a:r>
            <a:r>
              <a:rPr sz="2800" b="1" smtClean="0">
                <a:latin typeface="Book Antiqua"/>
                <a:cs typeface="Book Antiqua"/>
              </a:rPr>
              <a:t>of  </a:t>
            </a:r>
            <a:r>
              <a:rPr sz="2800" b="1" spc="-5" smtClean="0">
                <a:latin typeface="Book Antiqua"/>
                <a:cs typeface="Book Antiqua"/>
              </a:rPr>
              <a:t>continuity </a:t>
            </a:r>
            <a:r>
              <a:rPr sz="2800" spc="-5" smtClean="0">
                <a:latin typeface="Book Antiqua"/>
                <a:cs typeface="Book Antiqua"/>
              </a:rPr>
              <a:t>while hearing one sound after another</a:t>
            </a:r>
            <a:r>
              <a:rPr sz="2800" spc="-5" smtClean="0">
                <a:solidFill>
                  <a:srgbClr val="FFFFFF"/>
                </a:solidFill>
                <a:latin typeface="Book Antiqua"/>
                <a:cs typeface="Book Antiqua"/>
              </a:rPr>
              <a:t>.  </a:t>
            </a:r>
            <a:r>
              <a:rPr sz="2800" spc="-5" dirty="0">
                <a:latin typeface="Book Antiqua"/>
                <a:cs typeface="Book Antiqua"/>
              </a:rPr>
              <a:t>Due to Persistence of hearing </a:t>
            </a:r>
            <a:r>
              <a:rPr sz="2800" spc="-10" dirty="0">
                <a:latin typeface="Book Antiqua"/>
                <a:cs typeface="Book Antiqua"/>
              </a:rPr>
              <a:t>the </a:t>
            </a:r>
            <a:r>
              <a:rPr sz="2800" spc="-5" dirty="0">
                <a:latin typeface="Book Antiqua"/>
                <a:cs typeface="Book Antiqua"/>
              </a:rPr>
              <a:t>direct</a:t>
            </a:r>
            <a:r>
              <a:rPr sz="2800" spc="-10" dirty="0">
                <a:latin typeface="Book Antiqua"/>
                <a:cs typeface="Book Antiqua"/>
              </a:rPr>
              <a:t> </a:t>
            </a:r>
            <a:r>
              <a:rPr sz="2800" spc="-5" dirty="0">
                <a:latin typeface="Book Antiqua"/>
                <a:cs typeface="Book Antiqua"/>
              </a:rPr>
              <a:t>original</a:t>
            </a:r>
            <a:endParaRPr sz="2800">
              <a:latin typeface="Book Antiqua"/>
              <a:cs typeface="Book Antiqua"/>
            </a:endParaRPr>
          </a:p>
          <a:p>
            <a:pPr marL="12700" marR="5080">
              <a:lnSpc>
                <a:spcPct val="100000"/>
              </a:lnSpc>
            </a:pPr>
            <a:r>
              <a:rPr sz="2800" spc="-5" dirty="0">
                <a:latin typeface="Book Antiqua"/>
                <a:cs typeface="Book Antiqua"/>
              </a:rPr>
              <a:t>sound and reflected sound reaching ear in lesser  times than 0.1 sec mingle together &amp; do not produce  any separate sound </a:t>
            </a:r>
            <a:r>
              <a:rPr sz="2800" spc="-10" dirty="0">
                <a:latin typeface="Book Antiqua"/>
                <a:cs typeface="Book Antiqua"/>
              </a:rPr>
              <a:t>of </a:t>
            </a:r>
            <a:r>
              <a:rPr sz="2800" spc="-5" dirty="0">
                <a:latin typeface="Book Antiqua"/>
                <a:cs typeface="Book Antiqua"/>
              </a:rPr>
              <a:t>their own. This </a:t>
            </a:r>
            <a:r>
              <a:rPr sz="2800" dirty="0">
                <a:latin typeface="Book Antiqua"/>
                <a:cs typeface="Book Antiqua"/>
              </a:rPr>
              <a:t>saves </a:t>
            </a:r>
            <a:r>
              <a:rPr sz="2800" spc="-5" dirty="0">
                <a:latin typeface="Book Antiqua"/>
                <a:cs typeface="Book Antiqua"/>
              </a:rPr>
              <a:t>us from  confusion &amp;</a:t>
            </a:r>
            <a:r>
              <a:rPr sz="2800" spc="-15" dirty="0">
                <a:latin typeface="Book Antiqua"/>
                <a:cs typeface="Book Antiqua"/>
              </a:rPr>
              <a:t> </a:t>
            </a:r>
            <a:r>
              <a:rPr sz="2800" spc="-5" dirty="0">
                <a:latin typeface="Book Antiqua"/>
                <a:cs typeface="Book Antiqua"/>
              </a:rPr>
              <a:t>difficulty</a:t>
            </a:r>
            <a:endParaRPr sz="2800">
              <a:latin typeface="Book Antiqua"/>
              <a:cs typeface="Book Antiqu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61544" y="6347458"/>
            <a:ext cx="3651885" cy="510540"/>
            <a:chOff x="161544" y="6347458"/>
            <a:chExt cx="3651885" cy="510540"/>
          </a:xfrm>
        </p:grpSpPr>
        <p:sp>
          <p:nvSpPr>
            <p:cNvPr id="7" name="object 7"/>
            <p:cNvSpPr/>
            <p:nvPr/>
          </p:nvSpPr>
          <p:spPr>
            <a:xfrm>
              <a:off x="161544" y="6347458"/>
              <a:ext cx="2758440" cy="51054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581655" y="6347458"/>
              <a:ext cx="594359" cy="51054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837688" y="6347458"/>
              <a:ext cx="463296" cy="51054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962655" y="6347458"/>
              <a:ext cx="850392" cy="51054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8255507" y="6118858"/>
            <a:ext cx="888492" cy="73914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4294967295"/>
          </p:nvPr>
        </p:nvSpPr>
        <p:spPr>
          <a:xfrm>
            <a:off x="8470645" y="6240985"/>
            <a:ext cx="485140" cy="5162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3700"/>
              </a:lnSpc>
            </a:pPr>
            <a:fld id="{81D60167-4931-47E6-BA6A-407CBD079E47}" type="slidenum">
              <a:rPr dirty="0"/>
              <a:pPr marL="38100">
                <a:lnSpc>
                  <a:spcPts val="3700"/>
                </a:lnSpc>
              </a:pPr>
              <a:t>16</a:t>
            </a:fld>
            <a:endParaRPr dirty="0"/>
          </a:p>
        </p:txBody>
      </p:sp>
      <p:sp>
        <p:nvSpPr>
          <p:cNvPr id="14" name="object 14"/>
          <p:cNvSpPr txBox="1">
            <a:spLocks noGrp="1"/>
          </p:cNvSpPr>
          <p:nvPr>
            <p:ph type="dt" sz="half" idx="4294967295"/>
          </p:nvPr>
        </p:nvSpPr>
        <p:spPr>
          <a:xfrm>
            <a:off x="307340" y="6421326"/>
            <a:ext cx="3339465" cy="332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50"/>
              </a:lnSpc>
            </a:pPr>
            <a:r>
              <a:rPr dirty="0"/>
              <a:t>Saturday, December </a:t>
            </a:r>
            <a:r>
              <a:rPr spc="5" dirty="0"/>
              <a:t>16,</a:t>
            </a:r>
            <a:r>
              <a:rPr spc="-130" dirty="0"/>
              <a:t> </a:t>
            </a:r>
            <a:r>
              <a:rPr spc="5" dirty="0"/>
              <a:t>2017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0439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3500" y="741426"/>
            <a:ext cx="8547100" cy="1044004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462280" marR="5080" indent="-449580">
              <a:lnSpc>
                <a:spcPct val="100600"/>
              </a:lnSpc>
              <a:spcBef>
                <a:spcPts val="80"/>
              </a:spcBef>
              <a:tabLst>
                <a:tab pos="461645" algn="l"/>
              </a:tabLst>
            </a:pPr>
            <a:r>
              <a:rPr spc="-20" dirty="0">
                <a:solidFill>
                  <a:srgbClr val="FF3100"/>
                </a:solidFill>
              </a:rPr>
              <a:t>1)	</a:t>
            </a:r>
            <a:r>
              <a:rPr sz="2400" u="heavy" spc="-20" dirty="0">
                <a:uFill>
                  <a:solidFill>
                    <a:srgbClr val="FFFF00"/>
                  </a:solidFill>
                </a:uFill>
                <a:latin typeface="Arial" pitchFamily="34" charset="0"/>
                <a:cs typeface="Arial" pitchFamily="34" charset="0"/>
              </a:rPr>
              <a:t>Audible sound</a:t>
            </a:r>
            <a:r>
              <a:rPr sz="2400" spc="-20" dirty="0">
                <a:latin typeface="Arial" pitchFamily="34" charset="0"/>
                <a:cs typeface="Arial" pitchFamily="34" charset="0"/>
              </a:rPr>
              <a:t> </a:t>
            </a:r>
            <a:r>
              <a:rPr sz="2400" spc="-5" dirty="0">
                <a:latin typeface="Arial" pitchFamily="34" charset="0"/>
                <a:cs typeface="Arial" pitchFamily="34" charset="0"/>
              </a:rPr>
              <a:t>is </a:t>
            </a:r>
            <a:r>
              <a:rPr sz="2400" dirty="0">
                <a:latin typeface="Arial" pitchFamily="34" charset="0"/>
                <a:cs typeface="Arial" pitchFamily="34" charset="0"/>
              </a:rPr>
              <a:t>sound </a:t>
            </a:r>
            <a:r>
              <a:rPr sz="2400" spc="10" dirty="0">
                <a:latin typeface="Arial" pitchFamily="34" charset="0"/>
                <a:cs typeface="Arial" pitchFamily="34" charset="0"/>
              </a:rPr>
              <a:t>which </a:t>
            </a:r>
            <a:r>
              <a:rPr sz="2400" spc="25" dirty="0">
                <a:latin typeface="Arial" pitchFamily="34" charset="0"/>
                <a:cs typeface="Arial" pitchFamily="34" charset="0"/>
              </a:rPr>
              <a:t>we </a:t>
            </a:r>
            <a:r>
              <a:rPr sz="2400" dirty="0">
                <a:latin typeface="Arial" pitchFamily="34" charset="0"/>
                <a:cs typeface="Arial" pitchFamily="34" charset="0"/>
              </a:rPr>
              <a:t>can </a:t>
            </a:r>
            <a:r>
              <a:rPr sz="2400" spc="-20" dirty="0">
                <a:latin typeface="Arial" pitchFamily="34" charset="0"/>
                <a:cs typeface="Arial" pitchFamily="34" charset="0"/>
              </a:rPr>
              <a:t>hear.  </a:t>
            </a:r>
            <a:r>
              <a:rPr sz="2400" spc="-5" dirty="0">
                <a:latin typeface="Arial" pitchFamily="34" charset="0"/>
                <a:cs typeface="Arial" pitchFamily="34" charset="0"/>
              </a:rPr>
              <a:t>It </a:t>
            </a:r>
            <a:r>
              <a:rPr sz="2400" dirty="0">
                <a:latin typeface="Arial" pitchFamily="34" charset="0"/>
                <a:cs typeface="Arial" pitchFamily="34" charset="0"/>
              </a:rPr>
              <a:t>has frequencies between 20 Hz and 20000</a:t>
            </a:r>
            <a:r>
              <a:rPr sz="2400" spc="-320" dirty="0">
                <a:latin typeface="Arial" pitchFamily="34" charset="0"/>
                <a:cs typeface="Arial" pitchFamily="34" charset="0"/>
              </a:rPr>
              <a:t> </a:t>
            </a:r>
            <a:r>
              <a:rPr sz="2400" spc="5" dirty="0">
                <a:latin typeface="Arial" pitchFamily="34" charset="0"/>
                <a:cs typeface="Arial" pitchFamily="34" charset="0"/>
              </a:rPr>
              <a:t>Hz.</a:t>
            </a:r>
            <a:endParaRPr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013039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35"/>
              </a:spcBef>
              <a:tabLst>
                <a:tab pos="469265" algn="l"/>
              </a:tabLst>
            </a:pPr>
            <a:r>
              <a:rPr sz="2400" spc="-5" dirty="0">
                <a:solidFill>
                  <a:srgbClr val="FF3100"/>
                </a:solidFill>
              </a:rPr>
              <a:t>2)	</a:t>
            </a:r>
            <a:r>
              <a:rPr sz="2400" u="heavy" spc="-5" dirty="0">
                <a:uFill>
                  <a:solidFill>
                    <a:srgbClr val="FFFF00"/>
                  </a:solidFill>
                </a:uFill>
                <a:latin typeface="Arial" pitchFamily="34" charset="0"/>
                <a:cs typeface="Arial" pitchFamily="34" charset="0"/>
              </a:rPr>
              <a:t>Inaudible</a:t>
            </a:r>
            <a:r>
              <a:rPr sz="2400" u="heavy" spc="-60" dirty="0">
                <a:uFill>
                  <a:solidFill>
                    <a:srgbClr val="FFFF00"/>
                  </a:solidFill>
                </a:uFill>
                <a:latin typeface="Arial" pitchFamily="34" charset="0"/>
                <a:cs typeface="Arial" pitchFamily="34" charset="0"/>
              </a:rPr>
              <a:t> </a:t>
            </a:r>
            <a:r>
              <a:rPr sz="2400" u="heavy" spc="-10" dirty="0">
                <a:uFill>
                  <a:solidFill>
                    <a:srgbClr val="FFFF00"/>
                  </a:solidFill>
                </a:uFill>
                <a:latin typeface="Arial" pitchFamily="34" charset="0"/>
                <a:cs typeface="Arial" pitchFamily="34" charset="0"/>
              </a:rPr>
              <a:t>sound</a:t>
            </a:r>
            <a:r>
              <a:rPr sz="2400" spc="-135" dirty="0"/>
              <a:t> </a:t>
            </a:r>
            <a:r>
              <a:rPr spc="-5" dirty="0"/>
              <a:t>is</a:t>
            </a:r>
            <a:r>
              <a:rPr spc="-20" dirty="0"/>
              <a:t> </a:t>
            </a:r>
            <a:r>
              <a:rPr dirty="0"/>
              <a:t>sound</a:t>
            </a:r>
            <a:r>
              <a:rPr spc="-55" dirty="0"/>
              <a:t> </a:t>
            </a:r>
            <a:r>
              <a:rPr spc="5" dirty="0"/>
              <a:t>which</a:t>
            </a:r>
            <a:r>
              <a:rPr spc="-90" dirty="0"/>
              <a:t> </a:t>
            </a:r>
            <a:r>
              <a:rPr spc="25" dirty="0"/>
              <a:t>we</a:t>
            </a:r>
            <a:r>
              <a:rPr spc="-80" dirty="0"/>
              <a:t> </a:t>
            </a:r>
            <a:r>
              <a:rPr dirty="0"/>
              <a:t>cannot</a:t>
            </a:r>
            <a:r>
              <a:rPr spc="-60" dirty="0"/>
              <a:t> </a:t>
            </a:r>
            <a:r>
              <a:rPr spc="-25" dirty="0"/>
              <a:t>hear.</a:t>
            </a:r>
            <a:endParaRPr sz="2400"/>
          </a:p>
          <a:p>
            <a:pPr marL="546100">
              <a:lnSpc>
                <a:spcPct val="100000"/>
              </a:lnSpc>
              <a:spcBef>
                <a:spcPts val="615"/>
              </a:spcBef>
            </a:pPr>
            <a:r>
              <a:rPr spc="-5" dirty="0"/>
              <a:t>It </a:t>
            </a:r>
            <a:r>
              <a:rPr dirty="0"/>
              <a:t>has frequencies less than 20Hz and </a:t>
            </a:r>
            <a:r>
              <a:rPr spc="-10" dirty="0"/>
              <a:t>more </a:t>
            </a:r>
            <a:r>
              <a:rPr dirty="0"/>
              <a:t>than 20000</a:t>
            </a:r>
            <a:r>
              <a:rPr spc="-335" dirty="0"/>
              <a:t> </a:t>
            </a:r>
            <a:r>
              <a:rPr spc="5" dirty="0"/>
              <a:t>Hz.</a:t>
            </a: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400" dirty="0">
                <a:latin typeface="Arial" pitchFamily="34" charset="0"/>
                <a:cs typeface="Arial" pitchFamily="34" charset="0"/>
              </a:rPr>
              <a:t>Sound </a:t>
            </a:r>
            <a:r>
              <a:rPr sz="2400" spc="15" dirty="0">
                <a:latin typeface="Arial" pitchFamily="34" charset="0"/>
                <a:cs typeface="Arial" pitchFamily="34" charset="0"/>
              </a:rPr>
              <a:t>whose </a:t>
            </a:r>
            <a:r>
              <a:rPr sz="2400" dirty="0">
                <a:latin typeface="Arial" pitchFamily="34" charset="0"/>
                <a:cs typeface="Arial" pitchFamily="34" charset="0"/>
              </a:rPr>
              <a:t>frequencies are </a:t>
            </a:r>
            <a:r>
              <a:rPr sz="2400" spc="-5" dirty="0">
                <a:latin typeface="Arial" pitchFamily="34" charset="0"/>
                <a:cs typeface="Arial" pitchFamily="34" charset="0"/>
              </a:rPr>
              <a:t>more </a:t>
            </a:r>
            <a:r>
              <a:rPr sz="2400" dirty="0">
                <a:latin typeface="Arial" pitchFamily="34" charset="0"/>
                <a:cs typeface="Arial" pitchFamily="34" charset="0"/>
              </a:rPr>
              <a:t>than 20000 Hz </a:t>
            </a:r>
            <a:r>
              <a:rPr sz="2400" spc="-5">
                <a:latin typeface="Arial" pitchFamily="34" charset="0"/>
                <a:cs typeface="Arial" pitchFamily="34" charset="0"/>
              </a:rPr>
              <a:t>is</a:t>
            </a:r>
            <a:r>
              <a:rPr sz="2400" spc="-395">
                <a:latin typeface="Arial" pitchFamily="34" charset="0"/>
                <a:cs typeface="Arial" pitchFamily="34" charset="0"/>
              </a:rPr>
              <a:t> </a:t>
            </a:r>
            <a:r>
              <a:rPr sz="2400" smtClean="0">
                <a:latin typeface="Arial" pitchFamily="34" charset="0"/>
                <a:cs typeface="Arial" pitchFamily="34" charset="0"/>
              </a:rPr>
              <a:t>called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ultasound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sz="2400" dirty="0"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ct val="100000"/>
              </a:lnSpc>
            </a:pPr>
            <a:r>
              <a:rPr dirty="0">
                <a:solidFill>
                  <a:srgbClr val="FFFF00"/>
                </a:solidFill>
              </a:rPr>
              <a:t>ultrasonic</a:t>
            </a:r>
            <a:r>
              <a:rPr spc="-95" dirty="0">
                <a:solidFill>
                  <a:srgbClr val="FFFF00"/>
                </a:solidFill>
              </a:rPr>
              <a:t> </a:t>
            </a:r>
            <a:r>
              <a:rPr dirty="0">
                <a:solidFill>
                  <a:srgbClr val="FFFF00"/>
                </a:solidFill>
              </a:rPr>
              <a:t>sound.</a:t>
            </a:r>
          </a:p>
          <a:p>
            <a:pPr marL="12700" marR="1394460">
              <a:lnSpc>
                <a:spcPct val="125000"/>
              </a:lnSpc>
            </a:pPr>
            <a:r>
              <a:rPr spc="-5" dirty="0">
                <a:solidFill>
                  <a:srgbClr val="FFC000"/>
                </a:solidFill>
              </a:rPr>
              <a:t>Some </a:t>
            </a:r>
            <a:r>
              <a:rPr spc="-10" dirty="0">
                <a:solidFill>
                  <a:srgbClr val="FFC000"/>
                </a:solidFill>
              </a:rPr>
              <a:t>animals </a:t>
            </a:r>
            <a:r>
              <a:rPr spc="-5" dirty="0">
                <a:solidFill>
                  <a:srgbClr val="FFC000"/>
                </a:solidFill>
              </a:rPr>
              <a:t>like dogs </a:t>
            </a:r>
            <a:r>
              <a:rPr dirty="0">
                <a:solidFill>
                  <a:srgbClr val="FFC000"/>
                </a:solidFill>
              </a:rPr>
              <a:t>can hear ultrasonic</a:t>
            </a:r>
            <a:r>
              <a:rPr spc="-190" dirty="0">
                <a:solidFill>
                  <a:srgbClr val="FFC000"/>
                </a:solidFill>
              </a:rPr>
              <a:t> </a:t>
            </a:r>
            <a:r>
              <a:rPr dirty="0">
                <a:solidFill>
                  <a:srgbClr val="FFC000"/>
                </a:solidFill>
              </a:rPr>
              <a:t>sound.  Bats produce ultrasonic</a:t>
            </a:r>
            <a:r>
              <a:rPr spc="-170" dirty="0">
                <a:solidFill>
                  <a:srgbClr val="FFC000"/>
                </a:solidFill>
              </a:rPr>
              <a:t> </a:t>
            </a:r>
            <a:r>
              <a:rPr dirty="0">
                <a:solidFill>
                  <a:srgbClr val="FFC000"/>
                </a:solidFill>
              </a:rPr>
              <a:t>sound.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161544" y="4114762"/>
            <a:ext cx="3953510" cy="2743835"/>
            <a:chOff x="161544" y="4114762"/>
            <a:chExt cx="3953510" cy="2743835"/>
          </a:xfrm>
        </p:grpSpPr>
        <p:sp>
          <p:nvSpPr>
            <p:cNvPr id="6" name="object 6"/>
            <p:cNvSpPr/>
            <p:nvPr/>
          </p:nvSpPr>
          <p:spPr>
            <a:xfrm>
              <a:off x="228600" y="4114762"/>
              <a:ext cx="3886200" cy="22778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1544" y="6347458"/>
              <a:ext cx="3651504" cy="51054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4267200" y="4114800"/>
            <a:ext cx="4876800" cy="2743198"/>
            <a:chOff x="4267200" y="4114800"/>
            <a:chExt cx="4876800" cy="2743198"/>
          </a:xfrm>
        </p:grpSpPr>
        <p:sp>
          <p:nvSpPr>
            <p:cNvPr id="9" name="object 9"/>
            <p:cNvSpPr/>
            <p:nvPr/>
          </p:nvSpPr>
          <p:spPr>
            <a:xfrm>
              <a:off x="4267200" y="4114800"/>
              <a:ext cx="4648200" cy="22860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255508" y="6118858"/>
              <a:ext cx="888492" cy="73914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sldNum" sz="quarter" idx="4294967295"/>
          </p:nvPr>
        </p:nvSpPr>
        <p:spPr>
          <a:xfrm>
            <a:off x="8470645" y="6240985"/>
            <a:ext cx="485140" cy="5162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3700"/>
              </a:lnSpc>
            </a:pPr>
            <a:fld id="{81D60167-4931-47E6-BA6A-407CBD079E47}" type="slidenum">
              <a:rPr dirty="0"/>
              <a:pPr marL="38100">
                <a:lnSpc>
                  <a:spcPts val="3700"/>
                </a:lnSpc>
              </a:pPr>
              <a:t>17</a:t>
            </a:fld>
            <a:endParaRPr dirty="0"/>
          </a:p>
        </p:txBody>
      </p:sp>
      <p:sp>
        <p:nvSpPr>
          <p:cNvPr id="13" name="object 13"/>
          <p:cNvSpPr txBox="1">
            <a:spLocks noGrp="1"/>
          </p:cNvSpPr>
          <p:nvPr>
            <p:ph type="dt" sz="half" idx="4294967295"/>
          </p:nvPr>
        </p:nvSpPr>
        <p:spPr>
          <a:xfrm>
            <a:off x="307340" y="6421326"/>
            <a:ext cx="3339465" cy="332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50"/>
              </a:lnSpc>
            </a:pPr>
            <a:r>
              <a:rPr dirty="0"/>
              <a:t>Saturday, December </a:t>
            </a:r>
            <a:r>
              <a:rPr spc="5" dirty="0"/>
              <a:t>16,</a:t>
            </a:r>
            <a:r>
              <a:rPr spc="-130" dirty="0"/>
              <a:t> </a:t>
            </a:r>
            <a:r>
              <a:rPr spc="5" dirty="0"/>
              <a:t>2017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98675" y="0"/>
            <a:ext cx="6105144" cy="10927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31140" y="711453"/>
            <a:ext cx="8707755" cy="3903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81000" indent="348615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Human </a:t>
            </a:r>
            <a:r>
              <a:rPr sz="2400" b="1" dirty="0">
                <a:latin typeface="Arial"/>
                <a:cs typeface="Arial"/>
              </a:rPr>
              <a:t>beings </a:t>
            </a:r>
            <a:r>
              <a:rPr sz="2400" b="1" spc="-5" dirty="0">
                <a:latin typeface="Arial"/>
                <a:cs typeface="Arial"/>
              </a:rPr>
              <a:t>can hear sound frequencies </a:t>
            </a:r>
            <a:r>
              <a:rPr sz="2400" b="1" dirty="0">
                <a:latin typeface="Arial"/>
                <a:cs typeface="Arial"/>
              </a:rPr>
              <a:t>between </a:t>
            </a:r>
            <a:r>
              <a:rPr sz="2400" b="1" spc="-10" dirty="0">
                <a:latin typeface="Arial"/>
                <a:cs typeface="Arial"/>
              </a:rPr>
              <a:t>20  </a:t>
            </a:r>
            <a:r>
              <a:rPr sz="2400" b="1" spc="-5" dirty="0">
                <a:latin typeface="Arial"/>
                <a:cs typeface="Arial"/>
              </a:rPr>
              <a:t>Hz </a:t>
            </a:r>
            <a:r>
              <a:rPr sz="2400" b="1">
                <a:latin typeface="Arial"/>
                <a:cs typeface="Arial"/>
              </a:rPr>
              <a:t>and </a:t>
            </a:r>
            <a:r>
              <a:rPr sz="2400" b="1" spc="-5" smtClean="0">
                <a:latin typeface="Arial"/>
                <a:cs typeface="Arial"/>
              </a:rPr>
              <a:t>2000</a:t>
            </a:r>
            <a:r>
              <a:rPr lang="en-US" sz="2400" b="1" spc="-5" dirty="0" smtClean="0">
                <a:latin typeface="Arial"/>
                <a:cs typeface="Arial"/>
              </a:rPr>
              <a:t>0</a:t>
            </a:r>
            <a:r>
              <a:rPr sz="2400" b="1" spc="-5" smtClean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Hz.</a:t>
            </a:r>
            <a:endParaRPr sz="2400">
              <a:latin typeface="Arial"/>
              <a:cs typeface="Arial"/>
            </a:endParaRPr>
          </a:p>
          <a:p>
            <a:pPr marL="12700" marR="68580" indent="252729">
              <a:lnSpc>
                <a:spcPct val="100000"/>
              </a:lnSpc>
              <a:spcBef>
                <a:spcPts val="575"/>
              </a:spcBef>
            </a:pPr>
            <a:r>
              <a:rPr sz="2400" b="1" spc="-5" dirty="0">
                <a:latin typeface="Arial"/>
                <a:cs typeface="Arial"/>
              </a:rPr>
              <a:t>Sound </a:t>
            </a:r>
            <a:r>
              <a:rPr sz="2400" b="1" dirty="0">
                <a:latin typeface="Arial"/>
                <a:cs typeface="Arial"/>
              </a:rPr>
              <a:t>whose </a:t>
            </a:r>
            <a:r>
              <a:rPr sz="2400" b="1" spc="-5" dirty="0">
                <a:latin typeface="Arial"/>
                <a:cs typeface="Arial"/>
              </a:rPr>
              <a:t>frequency is less </a:t>
            </a:r>
            <a:r>
              <a:rPr sz="2400" b="1" dirty="0">
                <a:latin typeface="Arial"/>
                <a:cs typeface="Arial"/>
              </a:rPr>
              <a:t>than </a:t>
            </a:r>
            <a:r>
              <a:rPr sz="2400" b="1" spc="-5" dirty="0">
                <a:latin typeface="Arial"/>
                <a:cs typeface="Arial"/>
              </a:rPr>
              <a:t>20 Hz is called  </a:t>
            </a:r>
            <a:r>
              <a:rPr sz="2400" b="1" dirty="0">
                <a:latin typeface="Arial"/>
                <a:cs typeface="Arial"/>
              </a:rPr>
              <a:t>infrasonic </a:t>
            </a:r>
            <a:r>
              <a:rPr sz="2400" b="1" spc="-5" dirty="0">
                <a:latin typeface="Arial"/>
                <a:cs typeface="Arial"/>
              </a:rPr>
              <a:t>sound. Animals </a:t>
            </a:r>
            <a:r>
              <a:rPr sz="2400" b="1" dirty="0">
                <a:latin typeface="Arial"/>
                <a:cs typeface="Arial"/>
              </a:rPr>
              <a:t>like </a:t>
            </a:r>
            <a:r>
              <a:rPr sz="2400" b="1" spc="-5" dirty="0">
                <a:latin typeface="Arial"/>
                <a:cs typeface="Arial"/>
              </a:rPr>
              <a:t>dogs, elephants,</a:t>
            </a:r>
            <a:r>
              <a:rPr sz="2400" b="1" spc="-7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rhinoceros,  </a:t>
            </a:r>
            <a:r>
              <a:rPr sz="2400" b="1" dirty="0">
                <a:latin typeface="Arial"/>
                <a:cs typeface="Arial"/>
              </a:rPr>
              <a:t>whales </a:t>
            </a:r>
            <a:r>
              <a:rPr sz="2400" b="1" spc="-5" dirty="0">
                <a:latin typeface="Arial"/>
                <a:cs typeface="Arial"/>
              </a:rPr>
              <a:t>etc. produce </a:t>
            </a:r>
            <a:r>
              <a:rPr sz="2400" b="1" dirty="0">
                <a:latin typeface="Arial"/>
                <a:cs typeface="Arial"/>
              </a:rPr>
              <a:t>and </a:t>
            </a:r>
            <a:r>
              <a:rPr sz="2400" b="1" spc="-5" dirty="0">
                <a:latin typeface="Arial"/>
                <a:cs typeface="Arial"/>
              </a:rPr>
              <a:t>hear </a:t>
            </a:r>
            <a:r>
              <a:rPr sz="2400" b="1" dirty="0">
                <a:latin typeface="Arial"/>
                <a:cs typeface="Arial"/>
              </a:rPr>
              <a:t>infrasonic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sound.</a:t>
            </a:r>
            <a:endParaRPr sz="2400">
              <a:latin typeface="Arial"/>
              <a:cs typeface="Arial"/>
            </a:endParaRPr>
          </a:p>
          <a:p>
            <a:pPr marL="12700" marR="510540" indent="252729">
              <a:lnSpc>
                <a:spcPct val="100000"/>
              </a:lnSpc>
              <a:spcBef>
                <a:spcPts val="580"/>
              </a:spcBef>
            </a:pPr>
            <a:r>
              <a:rPr sz="2400" b="1" spc="-5" dirty="0">
                <a:latin typeface="Arial"/>
                <a:cs typeface="Arial"/>
              </a:rPr>
              <a:t>Sound </a:t>
            </a:r>
            <a:r>
              <a:rPr sz="2400" b="1" dirty="0">
                <a:latin typeface="Arial"/>
                <a:cs typeface="Arial"/>
              </a:rPr>
              <a:t>whose </a:t>
            </a:r>
            <a:r>
              <a:rPr sz="2400" b="1" spc="-5" dirty="0">
                <a:latin typeface="Arial"/>
                <a:cs typeface="Arial"/>
              </a:rPr>
              <a:t>frequency is more </a:t>
            </a:r>
            <a:r>
              <a:rPr sz="2400" b="1">
                <a:latin typeface="Arial"/>
                <a:cs typeface="Arial"/>
              </a:rPr>
              <a:t>than </a:t>
            </a:r>
            <a:r>
              <a:rPr sz="2400" b="1" spc="-5" smtClean="0">
                <a:latin typeface="Arial"/>
                <a:cs typeface="Arial"/>
              </a:rPr>
              <a:t>2000</a:t>
            </a:r>
            <a:r>
              <a:rPr lang="en-US" sz="2400" b="1" spc="-5" dirty="0" smtClean="0">
                <a:latin typeface="Arial"/>
                <a:cs typeface="Arial"/>
              </a:rPr>
              <a:t>0</a:t>
            </a:r>
            <a:r>
              <a:rPr sz="2400" b="1" spc="-5" smtClean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Hz is called  </a:t>
            </a:r>
            <a:r>
              <a:rPr sz="2400" b="1" dirty="0">
                <a:latin typeface="Arial"/>
                <a:cs typeface="Arial"/>
              </a:rPr>
              <a:t>ultrasonic </a:t>
            </a:r>
            <a:r>
              <a:rPr sz="2400" b="1" spc="-5" dirty="0">
                <a:latin typeface="Arial"/>
                <a:cs typeface="Arial"/>
              </a:rPr>
              <a:t>sound. Animals </a:t>
            </a:r>
            <a:r>
              <a:rPr sz="2400" b="1" dirty="0">
                <a:latin typeface="Arial"/>
                <a:cs typeface="Arial"/>
              </a:rPr>
              <a:t>like dolphins, </a:t>
            </a:r>
            <a:r>
              <a:rPr sz="2400" b="1" spc="-5" dirty="0">
                <a:latin typeface="Arial"/>
                <a:cs typeface="Arial"/>
              </a:rPr>
              <a:t>bats, rats  porpoises etc. produce </a:t>
            </a:r>
            <a:r>
              <a:rPr sz="2400" b="1" dirty="0">
                <a:latin typeface="Arial"/>
                <a:cs typeface="Arial"/>
              </a:rPr>
              <a:t>and </a:t>
            </a:r>
            <a:r>
              <a:rPr sz="2400" b="1" spc="-5" dirty="0">
                <a:latin typeface="Arial"/>
                <a:cs typeface="Arial"/>
              </a:rPr>
              <a:t>hear ultrasonic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sound.</a:t>
            </a:r>
            <a:endParaRPr sz="2400">
              <a:latin typeface="Arial"/>
              <a:cs typeface="Arial"/>
            </a:endParaRPr>
          </a:p>
          <a:p>
            <a:pPr marL="12700" marR="5080" indent="252729">
              <a:lnSpc>
                <a:spcPct val="100000"/>
              </a:lnSpc>
              <a:spcBef>
                <a:spcPts val="575"/>
              </a:spcBef>
            </a:pPr>
            <a:r>
              <a:rPr sz="2400" b="1" spc="-5" dirty="0">
                <a:latin typeface="Arial"/>
                <a:cs typeface="Arial"/>
              </a:rPr>
              <a:t>Bats use </a:t>
            </a:r>
            <a:r>
              <a:rPr sz="2400" b="1" dirty="0">
                <a:latin typeface="Arial"/>
                <a:cs typeface="Arial"/>
              </a:rPr>
              <a:t>reflection of </a:t>
            </a:r>
            <a:r>
              <a:rPr sz="2400" b="1" spc="-5" dirty="0">
                <a:latin typeface="Arial"/>
                <a:cs typeface="Arial"/>
              </a:rPr>
              <a:t>ultrasonic sound </a:t>
            </a:r>
            <a:r>
              <a:rPr sz="2400" b="1" dirty="0">
                <a:latin typeface="Arial"/>
                <a:cs typeface="Arial"/>
              </a:rPr>
              <a:t>waves to </a:t>
            </a:r>
            <a:r>
              <a:rPr sz="2400" b="1" spc="-5" dirty="0">
                <a:latin typeface="Arial"/>
                <a:cs typeface="Arial"/>
              </a:rPr>
              <a:t>detect an  obstacle </a:t>
            </a:r>
            <a:r>
              <a:rPr sz="2400" b="1" dirty="0">
                <a:latin typeface="Arial"/>
                <a:cs typeface="Arial"/>
              </a:rPr>
              <a:t>or its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spc="-45" dirty="0">
                <a:latin typeface="Arial"/>
                <a:cs typeface="Arial"/>
              </a:rPr>
              <a:t>prey.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61544" y="4343400"/>
            <a:ext cx="8982456" cy="2514598"/>
            <a:chOff x="161544" y="4343400"/>
            <a:chExt cx="8982456" cy="2514598"/>
          </a:xfrm>
        </p:grpSpPr>
        <p:sp>
          <p:nvSpPr>
            <p:cNvPr id="5" name="object 5"/>
            <p:cNvSpPr/>
            <p:nvPr/>
          </p:nvSpPr>
          <p:spPr>
            <a:xfrm>
              <a:off x="3733799" y="4343400"/>
              <a:ext cx="4648200" cy="19812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1544" y="6347458"/>
              <a:ext cx="2758440" cy="51054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581655" y="6347458"/>
              <a:ext cx="594359" cy="51054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837688" y="6347458"/>
              <a:ext cx="463296" cy="51054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962655" y="6347458"/>
              <a:ext cx="850392" cy="51054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255508" y="6118858"/>
              <a:ext cx="888492" cy="73914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sldNum" sz="quarter" idx="4294967295"/>
          </p:nvPr>
        </p:nvSpPr>
        <p:spPr>
          <a:xfrm>
            <a:off x="8470645" y="6240985"/>
            <a:ext cx="485140" cy="5162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3700"/>
              </a:lnSpc>
            </a:pPr>
            <a:fld id="{81D60167-4931-47E6-BA6A-407CBD079E47}" type="slidenum">
              <a:rPr dirty="0"/>
              <a:pPr marL="38100">
                <a:lnSpc>
                  <a:spcPts val="3700"/>
                </a:lnSpc>
              </a:pPr>
              <a:t>18</a:t>
            </a:fld>
            <a:endParaRPr dirty="0"/>
          </a:p>
        </p:txBody>
      </p:sp>
      <p:sp>
        <p:nvSpPr>
          <p:cNvPr id="13" name="object 13"/>
          <p:cNvSpPr txBox="1">
            <a:spLocks noGrp="1"/>
          </p:cNvSpPr>
          <p:nvPr>
            <p:ph type="dt" sz="half" idx="4294967295"/>
          </p:nvPr>
        </p:nvSpPr>
        <p:spPr>
          <a:xfrm>
            <a:off x="307340" y="6421326"/>
            <a:ext cx="3339465" cy="332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50"/>
              </a:lnSpc>
            </a:pPr>
            <a:r>
              <a:rPr dirty="0"/>
              <a:t>Saturday, December </a:t>
            </a:r>
            <a:r>
              <a:rPr spc="5" dirty="0"/>
              <a:t>16,</a:t>
            </a:r>
            <a:r>
              <a:rPr spc="-130" dirty="0"/>
              <a:t> </a:t>
            </a:r>
            <a:r>
              <a:rPr spc="5" dirty="0"/>
              <a:t>2017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6719" y="0"/>
            <a:ext cx="8564880" cy="10683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1672" y="695959"/>
            <a:ext cx="746061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9265" algn="l"/>
                <a:tab pos="1506220" algn="l"/>
              </a:tabLst>
            </a:pPr>
            <a:r>
              <a:rPr sz="2000" spc="-5" dirty="0">
                <a:solidFill>
                  <a:srgbClr val="FF3100"/>
                </a:solidFill>
                <a:latin typeface="Arial" pitchFamily="34" charset="0"/>
                <a:cs typeface="Arial" pitchFamily="34" charset="0"/>
              </a:rPr>
              <a:t>1)	</a:t>
            </a:r>
            <a:r>
              <a:rPr sz="2000" u="heavy" spc="-5" dirty="0">
                <a:solidFill>
                  <a:srgbClr val="FF3100"/>
                </a:solidFill>
                <a:uFill>
                  <a:solidFill>
                    <a:srgbClr val="FF3100"/>
                  </a:solidFill>
                </a:uFill>
                <a:latin typeface="Arial" pitchFamily="34" charset="0"/>
                <a:cs typeface="Arial" pitchFamily="34" charset="0"/>
              </a:rPr>
              <a:t>Noise</a:t>
            </a:r>
            <a:r>
              <a:rPr sz="2000" u="heavy" spc="-10" dirty="0">
                <a:solidFill>
                  <a:srgbClr val="FF3100"/>
                </a:solidFill>
                <a:uFill>
                  <a:solidFill>
                    <a:srgbClr val="FF3100"/>
                  </a:solidFill>
                </a:uFill>
                <a:latin typeface="Arial" pitchFamily="34" charset="0"/>
                <a:cs typeface="Arial" pitchFamily="34" charset="0"/>
              </a:rPr>
              <a:t> </a:t>
            </a:r>
            <a:r>
              <a:rPr sz="2000" u="heavy" dirty="0">
                <a:solidFill>
                  <a:srgbClr val="FF3100"/>
                </a:solidFill>
                <a:uFill>
                  <a:solidFill>
                    <a:srgbClr val="FF3100"/>
                  </a:solidFill>
                </a:uFill>
                <a:latin typeface="Arial" pitchFamily="34" charset="0"/>
                <a:cs typeface="Arial" pitchFamily="34" charset="0"/>
              </a:rPr>
              <a:t>-</a:t>
            </a:r>
            <a:r>
              <a:rPr sz="2000" dirty="0">
                <a:solidFill>
                  <a:srgbClr val="FF31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sz="2000" spc="-5" dirty="0">
                <a:solidFill>
                  <a:srgbClr val="922122"/>
                </a:solidFill>
                <a:latin typeface="Arial" pitchFamily="34" charset="0"/>
                <a:cs typeface="Arial" pitchFamily="34" charset="0"/>
              </a:rPr>
              <a:t>Unpleasant sounds are called</a:t>
            </a:r>
            <a:r>
              <a:rPr sz="2000" spc="-160" dirty="0">
                <a:solidFill>
                  <a:srgbClr val="92212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922122"/>
                </a:solidFill>
                <a:latin typeface="Arial" pitchFamily="34" charset="0"/>
                <a:cs typeface="Arial" pitchFamily="34" charset="0"/>
              </a:rPr>
              <a:t>noise.</a:t>
            </a:r>
            <a:endParaRPr sz="2000">
              <a:latin typeface="Arial" pitchFamily="34" charset="0"/>
              <a:cs typeface="Arial" pitchFamily="34" charset="0"/>
            </a:endParaRPr>
          </a:p>
          <a:p>
            <a:pPr marL="722630">
              <a:lnSpc>
                <a:spcPct val="100000"/>
              </a:lnSpc>
            </a:pPr>
            <a:r>
              <a:rPr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It </a:t>
            </a:r>
            <a:r>
              <a:rPr sz="2000" spc="-5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is produced by </a:t>
            </a:r>
            <a:r>
              <a:rPr sz="2000" spc="-5" dirty="0">
                <a:solidFill>
                  <a:srgbClr val="922122"/>
                </a:solidFill>
                <a:latin typeface="Arial" pitchFamily="34" charset="0"/>
                <a:cs typeface="Arial" pitchFamily="34" charset="0"/>
              </a:rPr>
              <a:t>irregular or </a:t>
            </a:r>
            <a:r>
              <a:rPr sz="2000" dirty="0">
                <a:solidFill>
                  <a:srgbClr val="922122"/>
                </a:solidFill>
                <a:latin typeface="Arial" pitchFamily="34" charset="0"/>
                <a:cs typeface="Arial" pitchFamily="34" charset="0"/>
              </a:rPr>
              <a:t>non-periodic</a:t>
            </a:r>
            <a:r>
              <a:rPr sz="2000" spc="-95" dirty="0">
                <a:solidFill>
                  <a:srgbClr val="92212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922122"/>
                </a:solidFill>
                <a:latin typeface="Arial" pitchFamily="34" charset="0"/>
                <a:cs typeface="Arial" pitchFamily="34" charset="0"/>
              </a:rPr>
              <a:t>vibration</a:t>
            </a:r>
            <a:r>
              <a:rPr sz="2100" spc="-5" dirty="0">
                <a:solidFill>
                  <a:srgbClr val="922122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sz="2100" spc="-5" dirty="0">
                <a:solidFill>
                  <a:srgbClr val="0000FF"/>
                </a:solidFill>
              </a:rPr>
              <a:t>.</a:t>
            </a:r>
            <a:endParaRPr sz="2100"/>
          </a:p>
        </p:txBody>
      </p:sp>
      <p:sp>
        <p:nvSpPr>
          <p:cNvPr id="4" name="object 4"/>
          <p:cNvSpPr txBox="1"/>
          <p:nvPr/>
        </p:nvSpPr>
        <p:spPr>
          <a:xfrm>
            <a:off x="519480" y="1400047"/>
            <a:ext cx="7830184" cy="2887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36600">
              <a:lnSpc>
                <a:spcPct val="100000"/>
              </a:lnSpc>
              <a:spcBef>
                <a:spcPts val="100"/>
              </a:spcBef>
              <a:tabLst>
                <a:tab pos="7668895" algn="l"/>
              </a:tabLst>
            </a:pPr>
            <a:r>
              <a:rPr sz="2100" b="1" dirty="0">
                <a:latin typeface="Arial"/>
                <a:cs typeface="Arial"/>
              </a:rPr>
              <a:t>Eg</a:t>
            </a:r>
            <a:r>
              <a:rPr sz="2100" b="1" spc="-20" dirty="0">
                <a:latin typeface="Arial"/>
                <a:cs typeface="Arial"/>
              </a:rPr>
              <a:t> </a:t>
            </a:r>
            <a:r>
              <a:rPr sz="2100" b="1" spc="-5" dirty="0">
                <a:latin typeface="Arial"/>
                <a:cs typeface="Arial"/>
              </a:rPr>
              <a:t>:</a:t>
            </a:r>
            <a:r>
              <a:rPr sz="2100" b="1" dirty="0">
                <a:latin typeface="Arial"/>
                <a:cs typeface="Arial"/>
              </a:rPr>
              <a:t>-</a:t>
            </a:r>
            <a:r>
              <a:rPr sz="2100" b="1" spc="-15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If</a:t>
            </a:r>
            <a:r>
              <a:rPr sz="2100" b="1" spc="-25" dirty="0">
                <a:latin typeface="Arial"/>
                <a:cs typeface="Arial"/>
              </a:rPr>
              <a:t> </a:t>
            </a:r>
            <a:r>
              <a:rPr sz="2100" b="1" spc="-10" dirty="0">
                <a:latin typeface="Arial"/>
                <a:cs typeface="Arial"/>
              </a:rPr>
              <a:t>a</a:t>
            </a:r>
            <a:r>
              <a:rPr sz="2100" b="1" spc="-5" dirty="0">
                <a:latin typeface="Arial"/>
                <a:cs typeface="Arial"/>
              </a:rPr>
              <a:t>l</a:t>
            </a:r>
            <a:r>
              <a:rPr sz="2100" b="1" dirty="0">
                <a:latin typeface="Arial"/>
                <a:cs typeface="Arial"/>
              </a:rPr>
              <a:t>l</a:t>
            </a:r>
            <a:r>
              <a:rPr sz="2100" b="1" spc="-15" dirty="0">
                <a:latin typeface="Arial"/>
                <a:cs typeface="Arial"/>
              </a:rPr>
              <a:t> </a:t>
            </a:r>
            <a:r>
              <a:rPr sz="2100" b="1" spc="-5" dirty="0">
                <a:latin typeface="Arial"/>
                <a:cs typeface="Arial"/>
              </a:rPr>
              <a:t>the</a:t>
            </a:r>
            <a:r>
              <a:rPr sz="2100" b="1" spc="-40" dirty="0">
                <a:latin typeface="Arial"/>
                <a:cs typeface="Arial"/>
              </a:rPr>
              <a:t> </a:t>
            </a:r>
            <a:r>
              <a:rPr sz="2100" b="1" spc="-10" dirty="0">
                <a:latin typeface="Arial"/>
                <a:cs typeface="Arial"/>
              </a:rPr>
              <a:t>s</a:t>
            </a:r>
            <a:r>
              <a:rPr sz="2100" b="1" spc="-5" dirty="0">
                <a:latin typeface="Arial"/>
                <a:cs typeface="Arial"/>
              </a:rPr>
              <a:t>tuden</a:t>
            </a:r>
            <a:r>
              <a:rPr sz="2100" b="1" spc="-10" dirty="0">
                <a:latin typeface="Arial"/>
                <a:cs typeface="Arial"/>
              </a:rPr>
              <a:t>t</a:t>
            </a:r>
            <a:r>
              <a:rPr sz="2100" b="1" spc="-5" dirty="0">
                <a:latin typeface="Arial"/>
                <a:cs typeface="Arial"/>
              </a:rPr>
              <a:t>s</a:t>
            </a:r>
            <a:r>
              <a:rPr sz="2100" b="1" spc="-25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in</a:t>
            </a:r>
            <a:r>
              <a:rPr sz="2100" b="1" spc="-20" dirty="0">
                <a:latin typeface="Arial"/>
                <a:cs typeface="Arial"/>
              </a:rPr>
              <a:t> </a:t>
            </a:r>
            <a:r>
              <a:rPr sz="2100" b="1" spc="-5" dirty="0">
                <a:latin typeface="Arial"/>
                <a:cs typeface="Arial"/>
              </a:rPr>
              <a:t>a</a:t>
            </a:r>
            <a:r>
              <a:rPr sz="2100" b="1" spc="-25" dirty="0">
                <a:latin typeface="Arial"/>
                <a:cs typeface="Arial"/>
              </a:rPr>
              <a:t> </a:t>
            </a:r>
            <a:r>
              <a:rPr sz="2100" b="1" spc="-5" dirty="0">
                <a:latin typeface="Arial"/>
                <a:cs typeface="Arial"/>
              </a:rPr>
              <a:t>cla</a:t>
            </a:r>
            <a:r>
              <a:rPr sz="2100" b="1" spc="-15" dirty="0">
                <a:latin typeface="Arial"/>
                <a:cs typeface="Arial"/>
              </a:rPr>
              <a:t>s</a:t>
            </a:r>
            <a:r>
              <a:rPr sz="2100" b="1" spc="-5" dirty="0">
                <a:latin typeface="Arial"/>
                <a:cs typeface="Arial"/>
              </a:rPr>
              <a:t>sroom</a:t>
            </a:r>
            <a:r>
              <a:rPr sz="2100" b="1" spc="-75" dirty="0">
                <a:latin typeface="Arial"/>
                <a:cs typeface="Arial"/>
              </a:rPr>
              <a:t> </a:t>
            </a:r>
            <a:r>
              <a:rPr sz="2100" b="1" spc="-5" dirty="0">
                <a:latin typeface="Arial"/>
                <a:cs typeface="Arial"/>
              </a:rPr>
              <a:t>sp</a:t>
            </a:r>
            <a:r>
              <a:rPr sz="2100" b="1" spc="-15" dirty="0">
                <a:latin typeface="Arial"/>
                <a:cs typeface="Arial"/>
              </a:rPr>
              <a:t>e</a:t>
            </a:r>
            <a:r>
              <a:rPr sz="2100" b="1" spc="-10" dirty="0">
                <a:latin typeface="Arial"/>
                <a:cs typeface="Arial"/>
              </a:rPr>
              <a:t>a</a:t>
            </a:r>
            <a:r>
              <a:rPr sz="2100" b="1" spc="-5" dirty="0">
                <a:latin typeface="Arial"/>
                <a:cs typeface="Arial"/>
              </a:rPr>
              <a:t>k</a:t>
            </a:r>
            <a:r>
              <a:rPr sz="2100" b="1" spc="-50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tog</a:t>
            </a:r>
            <a:r>
              <a:rPr sz="2100" b="1" spc="-5" dirty="0">
                <a:latin typeface="Arial"/>
                <a:cs typeface="Arial"/>
              </a:rPr>
              <a:t>ethe</a:t>
            </a:r>
            <a:r>
              <a:rPr sz="2100" b="1" spc="-130" dirty="0">
                <a:latin typeface="Arial"/>
                <a:cs typeface="Arial"/>
              </a:rPr>
              <a:t>r</a:t>
            </a:r>
            <a:r>
              <a:rPr sz="2100" b="1" dirty="0">
                <a:latin typeface="Arial"/>
                <a:cs typeface="Arial"/>
              </a:rPr>
              <a:t>,	</a:t>
            </a:r>
            <a:r>
              <a:rPr sz="2100" b="1" spc="-5" dirty="0">
                <a:latin typeface="Arial"/>
                <a:cs typeface="Arial"/>
              </a:rPr>
              <a:t>a</a:t>
            </a:r>
            <a:endParaRPr sz="2100">
              <a:latin typeface="Arial"/>
              <a:cs typeface="Arial"/>
            </a:endParaRPr>
          </a:p>
          <a:p>
            <a:pPr marL="736600">
              <a:lnSpc>
                <a:spcPct val="100000"/>
              </a:lnSpc>
            </a:pPr>
            <a:r>
              <a:rPr sz="2100" b="1" dirty="0">
                <a:latin typeface="Arial"/>
                <a:cs typeface="Arial"/>
              </a:rPr>
              <a:t>noise is</a:t>
            </a:r>
            <a:r>
              <a:rPr sz="2100" b="1" spc="-50" dirty="0">
                <a:latin typeface="Arial"/>
                <a:cs typeface="Arial"/>
              </a:rPr>
              <a:t> </a:t>
            </a:r>
            <a:r>
              <a:rPr sz="2100" b="1" spc="-5" dirty="0">
                <a:latin typeface="Arial"/>
                <a:cs typeface="Arial"/>
              </a:rPr>
              <a:t>produced.</a:t>
            </a:r>
            <a:endParaRPr sz="2100">
              <a:latin typeface="Arial"/>
              <a:cs typeface="Arial"/>
            </a:endParaRPr>
          </a:p>
          <a:p>
            <a:pPr marL="722630">
              <a:lnSpc>
                <a:spcPct val="100000"/>
              </a:lnSpc>
              <a:spcBef>
                <a:spcPts val="505"/>
              </a:spcBef>
            </a:pPr>
            <a:r>
              <a:rPr sz="2100" b="1" dirty="0">
                <a:latin typeface="Arial"/>
                <a:cs typeface="Arial"/>
              </a:rPr>
              <a:t>Sounds </a:t>
            </a:r>
            <a:r>
              <a:rPr sz="2100" b="1" spc="-5" dirty="0">
                <a:latin typeface="Arial"/>
                <a:cs typeface="Arial"/>
              </a:rPr>
              <a:t>produced by horns </a:t>
            </a:r>
            <a:r>
              <a:rPr sz="2100" b="1" dirty="0">
                <a:latin typeface="Arial"/>
                <a:cs typeface="Arial"/>
              </a:rPr>
              <a:t>of </a:t>
            </a:r>
            <a:r>
              <a:rPr sz="2100" b="1" spc="-5" dirty="0">
                <a:latin typeface="Arial"/>
                <a:cs typeface="Arial"/>
              </a:rPr>
              <a:t>busses and</a:t>
            </a:r>
            <a:r>
              <a:rPr sz="2100" b="1" spc="-65" dirty="0">
                <a:latin typeface="Arial"/>
                <a:cs typeface="Arial"/>
              </a:rPr>
              <a:t> </a:t>
            </a:r>
            <a:r>
              <a:rPr sz="2100" b="1" spc="-5" dirty="0">
                <a:latin typeface="Arial"/>
                <a:cs typeface="Arial"/>
              </a:rPr>
              <a:t>trucks.</a:t>
            </a:r>
            <a:endParaRPr sz="2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  <a:tabLst>
                <a:tab pos="461645" algn="l"/>
                <a:tab pos="2602230" algn="l"/>
              </a:tabLst>
            </a:pPr>
            <a:r>
              <a:rPr sz="2100" b="1" spc="-15" dirty="0">
                <a:solidFill>
                  <a:srgbClr val="FF3100"/>
                </a:solidFill>
                <a:latin typeface="Arial"/>
                <a:cs typeface="Arial"/>
              </a:rPr>
              <a:t>2)	</a:t>
            </a:r>
            <a:r>
              <a:rPr sz="2100" b="1" u="heavy" spc="-15" dirty="0">
                <a:solidFill>
                  <a:srgbClr val="FF3100"/>
                </a:solidFill>
                <a:uFill>
                  <a:solidFill>
                    <a:srgbClr val="FF3100"/>
                  </a:solidFill>
                </a:uFill>
                <a:latin typeface="Arial"/>
                <a:cs typeface="Arial"/>
              </a:rPr>
              <a:t>Musical</a:t>
            </a:r>
            <a:r>
              <a:rPr sz="2100" b="1" u="heavy" spc="-35" dirty="0">
                <a:solidFill>
                  <a:srgbClr val="FF3100"/>
                </a:solidFill>
                <a:uFill>
                  <a:solidFill>
                    <a:srgbClr val="FF3100"/>
                  </a:solidFill>
                </a:uFill>
                <a:latin typeface="Arial"/>
                <a:cs typeface="Arial"/>
              </a:rPr>
              <a:t> </a:t>
            </a:r>
            <a:r>
              <a:rPr sz="2100" b="1" u="heavy" spc="-20" dirty="0">
                <a:solidFill>
                  <a:srgbClr val="FF3100"/>
                </a:solidFill>
                <a:uFill>
                  <a:solidFill>
                    <a:srgbClr val="FF3100"/>
                  </a:solidFill>
                </a:uFill>
                <a:latin typeface="Arial"/>
                <a:cs typeface="Arial"/>
              </a:rPr>
              <a:t>sound</a:t>
            </a:r>
            <a:r>
              <a:rPr sz="2100" b="1" u="heavy" spc="10" dirty="0">
                <a:solidFill>
                  <a:srgbClr val="FF3100"/>
                </a:solidFill>
                <a:uFill>
                  <a:solidFill>
                    <a:srgbClr val="FF3100"/>
                  </a:solidFill>
                </a:uFill>
                <a:latin typeface="Arial"/>
                <a:cs typeface="Arial"/>
              </a:rPr>
              <a:t> </a:t>
            </a:r>
            <a:r>
              <a:rPr sz="2100" b="1" u="heavy" dirty="0">
                <a:solidFill>
                  <a:srgbClr val="FF3100"/>
                </a:solidFill>
                <a:uFill>
                  <a:solidFill>
                    <a:srgbClr val="FF3100"/>
                  </a:solidFill>
                </a:uFill>
                <a:latin typeface="Arial"/>
                <a:cs typeface="Arial"/>
              </a:rPr>
              <a:t>-</a:t>
            </a:r>
            <a:r>
              <a:rPr sz="2100" b="1" dirty="0">
                <a:solidFill>
                  <a:srgbClr val="FF3100"/>
                </a:solidFill>
                <a:latin typeface="Arial"/>
                <a:cs typeface="Arial"/>
              </a:rPr>
              <a:t>	</a:t>
            </a:r>
            <a:r>
              <a:rPr sz="2100" b="1" dirty="0">
                <a:solidFill>
                  <a:srgbClr val="922122"/>
                </a:solidFill>
                <a:latin typeface="Arial"/>
                <a:cs typeface="Arial"/>
              </a:rPr>
              <a:t>Sound </a:t>
            </a:r>
            <a:r>
              <a:rPr sz="2100" b="1" spc="10" dirty="0">
                <a:solidFill>
                  <a:srgbClr val="922122"/>
                </a:solidFill>
                <a:latin typeface="Arial"/>
                <a:cs typeface="Arial"/>
              </a:rPr>
              <a:t>which </a:t>
            </a:r>
            <a:r>
              <a:rPr sz="2100" b="1" spc="-5" dirty="0">
                <a:solidFill>
                  <a:srgbClr val="922122"/>
                </a:solidFill>
                <a:latin typeface="Arial"/>
                <a:cs typeface="Arial"/>
              </a:rPr>
              <a:t>is pleasing to the ears</a:t>
            </a:r>
            <a:r>
              <a:rPr sz="2100" b="1" spc="-204" dirty="0">
                <a:solidFill>
                  <a:srgbClr val="922122"/>
                </a:solidFill>
                <a:latin typeface="Arial"/>
                <a:cs typeface="Arial"/>
              </a:rPr>
              <a:t> </a:t>
            </a:r>
            <a:r>
              <a:rPr sz="2100" b="1" spc="-5" dirty="0">
                <a:solidFill>
                  <a:srgbClr val="922122"/>
                </a:solidFill>
                <a:latin typeface="Arial"/>
                <a:cs typeface="Arial"/>
              </a:rPr>
              <a:t>is</a:t>
            </a:r>
            <a:endParaRPr sz="2100">
              <a:latin typeface="Arial"/>
              <a:cs typeface="Arial"/>
            </a:endParaRPr>
          </a:p>
          <a:p>
            <a:pPr marL="462280">
              <a:lnSpc>
                <a:spcPct val="100000"/>
              </a:lnSpc>
              <a:spcBef>
                <a:spcPts val="5"/>
              </a:spcBef>
            </a:pPr>
            <a:r>
              <a:rPr sz="2100" b="1" spc="-5" dirty="0">
                <a:solidFill>
                  <a:srgbClr val="922122"/>
                </a:solidFill>
                <a:latin typeface="Arial"/>
                <a:cs typeface="Arial"/>
              </a:rPr>
              <a:t>called musical</a:t>
            </a:r>
            <a:r>
              <a:rPr sz="2100" b="1" spc="-65" dirty="0">
                <a:solidFill>
                  <a:srgbClr val="922122"/>
                </a:solidFill>
                <a:latin typeface="Arial"/>
                <a:cs typeface="Arial"/>
              </a:rPr>
              <a:t> </a:t>
            </a:r>
            <a:r>
              <a:rPr sz="2100" b="1" spc="-5" dirty="0">
                <a:solidFill>
                  <a:srgbClr val="922122"/>
                </a:solidFill>
                <a:latin typeface="Arial"/>
                <a:cs typeface="Arial"/>
              </a:rPr>
              <a:t>sound.</a:t>
            </a:r>
            <a:endParaRPr sz="2100">
              <a:latin typeface="Arial"/>
              <a:cs typeface="Arial"/>
            </a:endParaRPr>
          </a:p>
          <a:p>
            <a:pPr marL="462280">
              <a:lnSpc>
                <a:spcPct val="100000"/>
              </a:lnSpc>
            </a:pPr>
            <a:r>
              <a:rPr sz="2100" b="1" dirty="0">
                <a:solidFill>
                  <a:srgbClr val="0000FF"/>
                </a:solidFill>
                <a:latin typeface="Arial"/>
                <a:cs typeface="Arial"/>
              </a:rPr>
              <a:t>It </a:t>
            </a:r>
            <a:r>
              <a:rPr sz="2100" b="1" spc="-5" dirty="0">
                <a:solidFill>
                  <a:srgbClr val="0000FF"/>
                </a:solidFill>
                <a:latin typeface="Arial"/>
                <a:cs typeface="Arial"/>
              </a:rPr>
              <a:t>is produced by </a:t>
            </a:r>
            <a:r>
              <a:rPr sz="2100" b="1" spc="-5" dirty="0">
                <a:solidFill>
                  <a:srgbClr val="922122"/>
                </a:solidFill>
                <a:latin typeface="Arial"/>
                <a:cs typeface="Arial"/>
              </a:rPr>
              <a:t>regular or periodic</a:t>
            </a:r>
            <a:r>
              <a:rPr sz="2100" b="1" spc="-100" dirty="0">
                <a:solidFill>
                  <a:srgbClr val="922122"/>
                </a:solidFill>
                <a:latin typeface="Arial"/>
                <a:cs typeface="Arial"/>
              </a:rPr>
              <a:t> </a:t>
            </a:r>
            <a:r>
              <a:rPr sz="2100" b="1" spc="-5" dirty="0">
                <a:solidFill>
                  <a:srgbClr val="922122"/>
                </a:solidFill>
                <a:latin typeface="Arial"/>
                <a:cs typeface="Arial"/>
              </a:rPr>
              <a:t>vibrations</a:t>
            </a:r>
            <a:r>
              <a:rPr sz="2100" b="1" spc="-5" dirty="0">
                <a:solidFill>
                  <a:srgbClr val="0000FF"/>
                </a:solidFill>
                <a:latin typeface="Arial"/>
                <a:cs typeface="Arial"/>
              </a:rPr>
              <a:t>.</a:t>
            </a:r>
            <a:endParaRPr sz="2100">
              <a:latin typeface="Arial"/>
              <a:cs typeface="Arial"/>
            </a:endParaRPr>
          </a:p>
          <a:p>
            <a:pPr marL="462280" marR="1314450">
              <a:lnSpc>
                <a:spcPts val="3020"/>
              </a:lnSpc>
              <a:spcBef>
                <a:spcPts val="175"/>
              </a:spcBef>
            </a:pPr>
            <a:r>
              <a:rPr sz="2100" b="1" dirty="0">
                <a:latin typeface="Arial"/>
                <a:cs typeface="Arial"/>
              </a:rPr>
              <a:t>Eg </a:t>
            </a:r>
            <a:r>
              <a:rPr sz="2100" b="1" spc="-5" dirty="0">
                <a:latin typeface="Arial"/>
                <a:cs typeface="Arial"/>
              </a:rPr>
              <a:t>:- </a:t>
            </a:r>
            <a:r>
              <a:rPr sz="2100" b="1" dirty="0">
                <a:latin typeface="Arial"/>
                <a:cs typeface="Arial"/>
              </a:rPr>
              <a:t>Sounds </a:t>
            </a:r>
            <a:r>
              <a:rPr sz="2100" b="1" spc="-5" dirty="0">
                <a:latin typeface="Arial"/>
                <a:cs typeface="Arial"/>
              </a:rPr>
              <a:t>produced by musical</a:t>
            </a:r>
            <a:r>
              <a:rPr sz="2100" b="1" spc="-85" dirty="0">
                <a:latin typeface="Arial"/>
                <a:cs typeface="Arial"/>
              </a:rPr>
              <a:t> </a:t>
            </a:r>
            <a:r>
              <a:rPr sz="2100" b="1" spc="-5" dirty="0">
                <a:latin typeface="Arial"/>
                <a:cs typeface="Arial"/>
              </a:rPr>
              <a:t>instruments.  </a:t>
            </a:r>
            <a:r>
              <a:rPr sz="2100" b="1" dirty="0">
                <a:latin typeface="Arial"/>
                <a:cs typeface="Arial"/>
              </a:rPr>
              <a:t>Sound of </a:t>
            </a:r>
            <a:r>
              <a:rPr sz="2100" b="1" spc="-5" dirty="0">
                <a:latin typeface="Arial"/>
                <a:cs typeface="Arial"/>
              </a:rPr>
              <a:t>a person singing a</a:t>
            </a:r>
            <a:r>
              <a:rPr sz="2100" b="1" spc="-75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song.</a:t>
            </a:r>
            <a:endParaRPr sz="21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858000" y="4419600"/>
            <a:ext cx="2133600" cy="1866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152400" y="4419600"/>
            <a:ext cx="4267200" cy="2438400"/>
            <a:chOff x="152400" y="4419600"/>
            <a:chExt cx="4267200" cy="2438400"/>
          </a:xfrm>
        </p:grpSpPr>
        <p:sp>
          <p:nvSpPr>
            <p:cNvPr id="7" name="object 7"/>
            <p:cNvSpPr/>
            <p:nvPr/>
          </p:nvSpPr>
          <p:spPr>
            <a:xfrm>
              <a:off x="2286000" y="4419600"/>
              <a:ext cx="2133600" cy="19050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2400" y="4419600"/>
              <a:ext cx="2057400" cy="19050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1544" y="6347458"/>
              <a:ext cx="2758440" cy="51054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581655" y="6347458"/>
              <a:ext cx="594359" cy="51054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837688" y="6347458"/>
              <a:ext cx="463296" cy="51054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962655" y="6347458"/>
              <a:ext cx="850392" cy="51054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/>
          <p:nvPr/>
        </p:nvSpPr>
        <p:spPr>
          <a:xfrm>
            <a:off x="4495800" y="4419600"/>
            <a:ext cx="2286000" cy="19050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415021" y="5850128"/>
            <a:ext cx="12579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0000FF"/>
                </a:solidFill>
                <a:latin typeface="Arial"/>
                <a:cs typeface="Arial"/>
              </a:rPr>
              <a:t>Nightingale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255507" y="6118858"/>
            <a:ext cx="888492" cy="73914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4294967295"/>
          </p:nvPr>
        </p:nvSpPr>
        <p:spPr>
          <a:xfrm>
            <a:off x="8470645" y="6240985"/>
            <a:ext cx="485140" cy="5162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3700"/>
              </a:lnSpc>
            </a:pPr>
            <a:fld id="{81D60167-4931-47E6-BA6A-407CBD079E47}" type="slidenum">
              <a:rPr dirty="0"/>
              <a:pPr marL="38100">
                <a:lnSpc>
                  <a:spcPts val="3700"/>
                </a:lnSpc>
              </a:pPr>
              <a:t>19</a:t>
            </a:fld>
            <a:endParaRPr dirty="0"/>
          </a:p>
        </p:txBody>
      </p:sp>
      <p:sp>
        <p:nvSpPr>
          <p:cNvPr id="19" name="object 19"/>
          <p:cNvSpPr txBox="1">
            <a:spLocks noGrp="1"/>
          </p:cNvSpPr>
          <p:nvPr>
            <p:ph type="dt" sz="half" idx="4294967295"/>
          </p:nvPr>
        </p:nvSpPr>
        <p:spPr>
          <a:xfrm>
            <a:off x="307340" y="6421326"/>
            <a:ext cx="3339465" cy="332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50"/>
              </a:lnSpc>
            </a:pPr>
            <a:r>
              <a:rPr dirty="0"/>
              <a:t>Saturday, December </a:t>
            </a:r>
            <a:r>
              <a:rPr spc="5" dirty="0"/>
              <a:t>16,</a:t>
            </a:r>
            <a:r>
              <a:rPr spc="-130" dirty="0"/>
              <a:t> </a:t>
            </a:r>
            <a:r>
              <a:rPr spc="5" dirty="0"/>
              <a:t>2017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28772" y="0"/>
            <a:ext cx="2796540" cy="106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3500" y="602081"/>
            <a:ext cx="8862060" cy="3960700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Sound is a form of energy produce by</a:t>
            </a:r>
            <a:r>
              <a:rPr sz="2000" b="1" spc="-1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vibrations.</a:t>
            </a:r>
            <a:endParaRPr sz="2000">
              <a:solidFill>
                <a:srgbClr val="FF0000"/>
              </a:solidFill>
              <a:latin typeface="Arial"/>
              <a:cs typeface="Arial"/>
            </a:endParaRPr>
          </a:p>
          <a:p>
            <a:pPr marL="12700" marR="407670">
              <a:lnSpc>
                <a:spcPct val="100299"/>
              </a:lnSpc>
              <a:spcBef>
                <a:spcPts val="580"/>
              </a:spcBef>
            </a:pPr>
            <a:r>
              <a:rPr sz="2000" b="1" dirty="0">
                <a:latin typeface="Arial" pitchFamily="34" charset="0"/>
                <a:cs typeface="Arial" pitchFamily="34" charset="0"/>
              </a:rPr>
              <a:t>Sound </a:t>
            </a:r>
            <a:r>
              <a:rPr sz="2000" b="1" spc="-20" dirty="0">
                <a:latin typeface="Arial" pitchFamily="34" charset="0"/>
                <a:cs typeface="Arial" pitchFamily="34" charset="0"/>
              </a:rPr>
              <a:t>plays </a:t>
            </a:r>
            <a:r>
              <a:rPr sz="2000" b="1" dirty="0">
                <a:latin typeface="Arial" pitchFamily="34" charset="0"/>
                <a:cs typeface="Arial" pitchFamily="34" charset="0"/>
              </a:rPr>
              <a:t>an </a:t>
            </a:r>
            <a:r>
              <a:rPr sz="2000" b="1" spc="-5" dirty="0">
                <a:latin typeface="Arial" pitchFamily="34" charset="0"/>
                <a:cs typeface="Arial" pitchFamily="34" charset="0"/>
              </a:rPr>
              <a:t>important </a:t>
            </a:r>
            <a:r>
              <a:rPr sz="2000" b="1" dirty="0">
                <a:latin typeface="Arial" pitchFamily="34" charset="0"/>
                <a:cs typeface="Arial" pitchFamily="34" charset="0"/>
              </a:rPr>
              <a:t>part </a:t>
            </a:r>
            <a:r>
              <a:rPr sz="2000" b="1" spc="-5" dirty="0">
                <a:latin typeface="Arial" pitchFamily="34" charset="0"/>
                <a:cs typeface="Arial" pitchFamily="34" charset="0"/>
              </a:rPr>
              <a:t>in our daily </a:t>
            </a:r>
            <a:r>
              <a:rPr sz="2000" b="1" spc="-15" dirty="0">
                <a:latin typeface="Arial" pitchFamily="34" charset="0"/>
                <a:cs typeface="Arial" pitchFamily="34" charset="0"/>
              </a:rPr>
              <a:t>lives. </a:t>
            </a:r>
            <a:r>
              <a:rPr sz="2000" b="1" spc="-5" dirty="0">
                <a:latin typeface="Arial" pitchFamily="34" charset="0"/>
                <a:cs typeface="Arial" pitchFamily="34" charset="0"/>
              </a:rPr>
              <a:t>It </a:t>
            </a:r>
            <a:r>
              <a:rPr sz="2000" b="1" dirty="0">
                <a:latin typeface="Arial" pitchFamily="34" charset="0"/>
                <a:cs typeface="Arial" pitchFamily="34" charset="0"/>
              </a:rPr>
              <a:t>helps </a:t>
            </a:r>
            <a:r>
              <a:rPr sz="2000" b="1" spc="-5" dirty="0">
                <a:latin typeface="Arial" pitchFamily="34" charset="0"/>
                <a:cs typeface="Arial" pitchFamily="34" charset="0"/>
              </a:rPr>
              <a:t>us </a:t>
            </a:r>
            <a:r>
              <a:rPr sz="2000" b="1" dirty="0">
                <a:latin typeface="Arial" pitchFamily="34" charset="0"/>
                <a:cs typeface="Arial" pitchFamily="34" charset="0"/>
              </a:rPr>
              <a:t>to  communicate</a:t>
            </a:r>
            <a:r>
              <a:rPr sz="2000" b="1" spc="-60" dirty="0">
                <a:latin typeface="Arial" pitchFamily="34" charset="0"/>
                <a:cs typeface="Arial" pitchFamily="34" charset="0"/>
              </a:rPr>
              <a:t> </a:t>
            </a:r>
            <a:r>
              <a:rPr sz="2000" b="1" dirty="0">
                <a:latin typeface="Arial" pitchFamily="34" charset="0"/>
                <a:cs typeface="Arial" pitchFamily="34" charset="0"/>
              </a:rPr>
              <a:t>with</a:t>
            </a:r>
            <a:r>
              <a:rPr sz="2000" b="1" spc="-80" dirty="0">
                <a:latin typeface="Arial" pitchFamily="34" charset="0"/>
                <a:cs typeface="Arial" pitchFamily="34" charset="0"/>
              </a:rPr>
              <a:t> </a:t>
            </a:r>
            <a:r>
              <a:rPr sz="2000" b="1" dirty="0">
                <a:latin typeface="Arial" pitchFamily="34" charset="0"/>
                <a:cs typeface="Arial" pitchFamily="34" charset="0"/>
              </a:rPr>
              <a:t>each</a:t>
            </a:r>
            <a:r>
              <a:rPr sz="2000" b="1" spc="-30" dirty="0">
                <a:latin typeface="Arial" pitchFamily="34" charset="0"/>
                <a:cs typeface="Arial" pitchFamily="34" charset="0"/>
              </a:rPr>
              <a:t> </a:t>
            </a:r>
            <a:r>
              <a:rPr sz="2000" b="1" spc="-20" dirty="0">
                <a:latin typeface="Arial" pitchFamily="34" charset="0"/>
                <a:cs typeface="Arial" pitchFamily="34" charset="0"/>
              </a:rPr>
              <a:t>other.</a:t>
            </a:r>
            <a:r>
              <a:rPr sz="2000" b="1" spc="-55" dirty="0">
                <a:latin typeface="Arial" pitchFamily="34" charset="0"/>
                <a:cs typeface="Arial" pitchFamily="34" charset="0"/>
              </a:rPr>
              <a:t> </a:t>
            </a:r>
            <a:r>
              <a:rPr sz="2000" b="1" spc="-15" dirty="0">
                <a:latin typeface="Arial" pitchFamily="34" charset="0"/>
                <a:cs typeface="Arial" pitchFamily="34" charset="0"/>
              </a:rPr>
              <a:t>We</a:t>
            </a:r>
            <a:r>
              <a:rPr sz="2000" b="1" spc="-30" dirty="0">
                <a:latin typeface="Arial" pitchFamily="34" charset="0"/>
                <a:cs typeface="Arial" pitchFamily="34" charset="0"/>
              </a:rPr>
              <a:t> </a:t>
            </a:r>
            <a:r>
              <a:rPr sz="2000" b="1" dirty="0">
                <a:latin typeface="Arial" pitchFamily="34" charset="0"/>
                <a:cs typeface="Arial" pitchFamily="34" charset="0"/>
              </a:rPr>
              <a:t>hear</a:t>
            </a:r>
            <a:r>
              <a:rPr sz="2000" b="1" spc="-30" dirty="0">
                <a:latin typeface="Arial" pitchFamily="34" charset="0"/>
                <a:cs typeface="Arial" pitchFamily="34" charset="0"/>
              </a:rPr>
              <a:t> </a:t>
            </a:r>
            <a:r>
              <a:rPr sz="2000" b="1" dirty="0">
                <a:latin typeface="Arial" pitchFamily="34" charset="0"/>
                <a:cs typeface="Arial" pitchFamily="34" charset="0"/>
              </a:rPr>
              <a:t>a</a:t>
            </a:r>
            <a:r>
              <a:rPr sz="2000" b="1" spc="-35" dirty="0">
                <a:latin typeface="Arial" pitchFamily="34" charset="0"/>
                <a:cs typeface="Arial" pitchFamily="34" charset="0"/>
              </a:rPr>
              <a:t> </a:t>
            </a:r>
            <a:r>
              <a:rPr sz="2000" b="1" spc="15" dirty="0">
                <a:latin typeface="Arial" pitchFamily="34" charset="0"/>
                <a:cs typeface="Arial" pitchFamily="34" charset="0"/>
              </a:rPr>
              <a:t>wide</a:t>
            </a:r>
            <a:r>
              <a:rPr sz="2000" b="1" spc="-100" dirty="0">
                <a:latin typeface="Arial" pitchFamily="34" charset="0"/>
                <a:cs typeface="Arial" pitchFamily="34" charset="0"/>
              </a:rPr>
              <a:t> </a:t>
            </a:r>
            <a:r>
              <a:rPr sz="2000" b="1" spc="-5" dirty="0">
                <a:latin typeface="Arial" pitchFamily="34" charset="0"/>
                <a:cs typeface="Arial" pitchFamily="34" charset="0"/>
              </a:rPr>
              <a:t>variety</a:t>
            </a:r>
            <a:r>
              <a:rPr sz="2000" b="1" spc="-30" dirty="0">
                <a:latin typeface="Arial" pitchFamily="34" charset="0"/>
                <a:cs typeface="Arial" pitchFamily="34" charset="0"/>
              </a:rPr>
              <a:t> </a:t>
            </a:r>
            <a:r>
              <a:rPr sz="2000" b="1" dirty="0">
                <a:latin typeface="Arial" pitchFamily="34" charset="0"/>
                <a:cs typeface="Arial" pitchFamily="34" charset="0"/>
              </a:rPr>
              <a:t>of</a:t>
            </a:r>
            <a:r>
              <a:rPr sz="2000" b="1" spc="-20" dirty="0">
                <a:latin typeface="Arial" pitchFamily="34" charset="0"/>
                <a:cs typeface="Arial" pitchFamily="34" charset="0"/>
              </a:rPr>
              <a:t> </a:t>
            </a:r>
            <a:r>
              <a:rPr sz="2000" b="1" dirty="0">
                <a:latin typeface="Arial" pitchFamily="34" charset="0"/>
                <a:cs typeface="Arial" pitchFamily="34" charset="0"/>
              </a:rPr>
              <a:t>sounds</a:t>
            </a:r>
            <a:r>
              <a:rPr sz="2000" b="1" spc="-40" dirty="0">
                <a:latin typeface="Arial" pitchFamily="34" charset="0"/>
                <a:cs typeface="Arial" pitchFamily="34" charset="0"/>
              </a:rPr>
              <a:t> </a:t>
            </a:r>
            <a:r>
              <a:rPr sz="2000" b="1" spc="-5" dirty="0">
                <a:latin typeface="Arial" pitchFamily="34" charset="0"/>
                <a:cs typeface="Arial" pitchFamily="34" charset="0"/>
              </a:rPr>
              <a:t>in</a:t>
            </a:r>
            <a:r>
              <a:rPr sz="2000" b="1" spc="-20" dirty="0">
                <a:latin typeface="Arial" pitchFamily="34" charset="0"/>
                <a:cs typeface="Arial" pitchFamily="34" charset="0"/>
              </a:rPr>
              <a:t> </a:t>
            </a:r>
            <a:r>
              <a:rPr sz="2000" b="1" spc="-5" dirty="0">
                <a:latin typeface="Arial" pitchFamily="34" charset="0"/>
                <a:cs typeface="Arial" pitchFamily="34" charset="0"/>
              </a:rPr>
              <a:t>our  surroundings.</a:t>
            </a:r>
            <a:endParaRPr sz="2000"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2000" b="1" dirty="0">
                <a:latin typeface="Arial" pitchFamily="34" charset="0"/>
                <a:cs typeface="Arial" pitchFamily="34" charset="0"/>
              </a:rPr>
              <a:t>Sound </a:t>
            </a:r>
            <a:r>
              <a:rPr sz="2000" b="1" spc="-5" dirty="0">
                <a:latin typeface="Arial" pitchFamily="34" charset="0"/>
                <a:cs typeface="Arial" pitchFamily="34" charset="0"/>
              </a:rPr>
              <a:t>is </a:t>
            </a:r>
            <a:r>
              <a:rPr sz="2000" b="1" dirty="0">
                <a:latin typeface="Arial" pitchFamily="34" charset="0"/>
                <a:cs typeface="Arial" pitchFamily="34" charset="0"/>
              </a:rPr>
              <a:t>produced </a:t>
            </a:r>
            <a:r>
              <a:rPr sz="2000" b="1" spc="-5" dirty="0">
                <a:latin typeface="Arial" pitchFamily="34" charset="0"/>
                <a:cs typeface="Arial" pitchFamily="34" charset="0"/>
              </a:rPr>
              <a:t>by </a:t>
            </a:r>
            <a:r>
              <a:rPr sz="2000" b="1" dirty="0">
                <a:latin typeface="Arial" pitchFamily="34" charset="0"/>
                <a:cs typeface="Arial" pitchFamily="34" charset="0"/>
              </a:rPr>
              <a:t>a </a:t>
            </a:r>
            <a:r>
              <a:rPr sz="2000" b="1" spc="-5" dirty="0">
                <a:latin typeface="Arial" pitchFamily="34" charset="0"/>
                <a:cs typeface="Arial" pitchFamily="34" charset="0"/>
              </a:rPr>
              <a:t>vibrating</a:t>
            </a:r>
            <a:r>
              <a:rPr sz="2000" b="1" spc="-85" dirty="0">
                <a:latin typeface="Arial" pitchFamily="34" charset="0"/>
                <a:cs typeface="Arial" pitchFamily="34" charset="0"/>
              </a:rPr>
              <a:t> </a:t>
            </a:r>
            <a:r>
              <a:rPr sz="2000" b="1" spc="-45" dirty="0">
                <a:latin typeface="Arial" pitchFamily="34" charset="0"/>
                <a:cs typeface="Arial" pitchFamily="34" charset="0"/>
              </a:rPr>
              <a:t>body.</a:t>
            </a:r>
            <a:endParaRPr sz="2000"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2000" b="1" spc="-10" dirty="0">
                <a:latin typeface="Arial"/>
                <a:cs typeface="Arial"/>
              </a:rPr>
              <a:t>Vibration </a:t>
            </a:r>
            <a:r>
              <a:rPr sz="2000" b="1" spc="-5" dirty="0">
                <a:latin typeface="Arial"/>
                <a:cs typeface="Arial"/>
              </a:rPr>
              <a:t>is </a:t>
            </a:r>
            <a:r>
              <a:rPr sz="2000" b="1" dirty="0">
                <a:latin typeface="Arial"/>
                <a:cs typeface="Arial"/>
              </a:rPr>
              <a:t>the to and fro </a:t>
            </a:r>
            <a:r>
              <a:rPr sz="2000" b="1" spc="-5" dirty="0">
                <a:latin typeface="Arial"/>
                <a:cs typeface="Arial"/>
              </a:rPr>
              <a:t>or </a:t>
            </a:r>
            <a:r>
              <a:rPr sz="2000" b="1" dirty="0">
                <a:latin typeface="Arial"/>
                <a:cs typeface="Arial"/>
              </a:rPr>
              <a:t>back and forth </a:t>
            </a:r>
            <a:r>
              <a:rPr sz="2000" b="1" spc="-5" dirty="0">
                <a:latin typeface="Arial"/>
                <a:cs typeface="Arial"/>
              </a:rPr>
              <a:t>motion of </a:t>
            </a:r>
            <a:r>
              <a:rPr sz="2000" b="1" dirty="0">
                <a:latin typeface="Arial"/>
                <a:cs typeface="Arial"/>
              </a:rPr>
              <a:t>an</a:t>
            </a:r>
            <a:r>
              <a:rPr sz="2000" b="1" spc="-33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object.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  <a:tabLst>
                <a:tab pos="6901815" algn="l"/>
              </a:tabLst>
            </a:pPr>
            <a:r>
              <a:rPr sz="2000" b="1" spc="-5" dirty="0">
                <a:latin typeface="Arial"/>
                <a:cs typeface="Arial"/>
              </a:rPr>
              <a:t>Eg </a:t>
            </a:r>
            <a:r>
              <a:rPr sz="2000" b="1" dirty="0">
                <a:latin typeface="Arial"/>
                <a:cs typeface="Arial"/>
              </a:rPr>
              <a:t>:- </a:t>
            </a:r>
            <a:r>
              <a:rPr sz="2000" b="1" spc="-5" dirty="0">
                <a:latin typeface="Arial"/>
                <a:cs typeface="Arial"/>
              </a:rPr>
              <a:t>If </a:t>
            </a:r>
            <a:r>
              <a:rPr sz="2000" b="1" spc="-25" dirty="0">
                <a:latin typeface="Arial"/>
                <a:cs typeface="Arial"/>
              </a:rPr>
              <a:t>you </a:t>
            </a:r>
            <a:r>
              <a:rPr sz="2000" b="1" spc="-5" dirty="0">
                <a:latin typeface="Arial"/>
                <a:cs typeface="Arial"/>
              </a:rPr>
              <a:t>strike </a:t>
            </a:r>
            <a:r>
              <a:rPr sz="2000" b="1" dirty="0">
                <a:latin typeface="Arial"/>
                <a:cs typeface="Arial"/>
              </a:rPr>
              <a:t>a school </a:t>
            </a:r>
            <a:r>
              <a:rPr sz="2000" b="1" spc="-5" dirty="0">
                <a:latin typeface="Arial"/>
                <a:cs typeface="Arial"/>
              </a:rPr>
              <a:t>bell, it vibrates</a:t>
            </a:r>
            <a:r>
              <a:rPr sz="2000" b="1" spc="-1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and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produces	sound.</a:t>
            </a:r>
            <a:endParaRPr sz="2000">
              <a:latin typeface="Arial"/>
              <a:cs typeface="Arial"/>
            </a:endParaRPr>
          </a:p>
          <a:p>
            <a:pPr marL="12700" marR="1405255">
              <a:lnSpc>
                <a:spcPct val="100499"/>
              </a:lnSpc>
              <a:spcBef>
                <a:spcPts val="490"/>
              </a:spcBef>
            </a:pPr>
            <a:r>
              <a:rPr sz="2000" b="1" spc="-5" dirty="0">
                <a:latin typeface="Arial"/>
                <a:cs typeface="Arial"/>
              </a:rPr>
              <a:t>If </a:t>
            </a:r>
            <a:r>
              <a:rPr sz="2000" b="1" spc="-25" dirty="0">
                <a:latin typeface="Arial"/>
                <a:cs typeface="Arial"/>
              </a:rPr>
              <a:t>you </a:t>
            </a:r>
            <a:r>
              <a:rPr sz="2000" b="1" dirty="0">
                <a:latin typeface="Arial"/>
                <a:cs typeface="Arial"/>
              </a:rPr>
              <a:t>pluck a </a:t>
            </a:r>
            <a:r>
              <a:rPr sz="2000" b="1" spc="-5" dirty="0">
                <a:latin typeface="Arial"/>
                <a:cs typeface="Arial"/>
              </a:rPr>
              <a:t>stretched </a:t>
            </a:r>
            <a:r>
              <a:rPr sz="2000" b="1" dirty="0">
                <a:latin typeface="Arial"/>
                <a:cs typeface="Arial"/>
              </a:rPr>
              <a:t>rubber band, </a:t>
            </a:r>
            <a:r>
              <a:rPr sz="2000" b="1" spc="-5" dirty="0">
                <a:latin typeface="Arial"/>
                <a:cs typeface="Arial"/>
              </a:rPr>
              <a:t>it vibrates </a:t>
            </a:r>
            <a:r>
              <a:rPr sz="2000" b="1" dirty="0">
                <a:latin typeface="Arial"/>
                <a:cs typeface="Arial"/>
              </a:rPr>
              <a:t>and</a:t>
            </a:r>
            <a:r>
              <a:rPr sz="2000" b="1" spc="-17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produces  </a:t>
            </a:r>
            <a:r>
              <a:rPr sz="2000" b="1" spc="-5" dirty="0">
                <a:latin typeface="Arial"/>
                <a:cs typeface="Arial"/>
              </a:rPr>
              <a:t>sound.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ts val="2890"/>
              </a:lnSpc>
              <a:spcBef>
                <a:spcPts val="180"/>
              </a:spcBef>
            </a:pPr>
            <a:r>
              <a:rPr sz="2000" b="1" spc="-5" dirty="0">
                <a:latin typeface="Arial"/>
                <a:cs typeface="Arial"/>
              </a:rPr>
              <a:t>If </a:t>
            </a:r>
            <a:r>
              <a:rPr sz="2000" b="1" spc="-25" dirty="0">
                <a:latin typeface="Arial"/>
                <a:cs typeface="Arial"/>
              </a:rPr>
              <a:t>you </a:t>
            </a:r>
            <a:r>
              <a:rPr sz="2000" b="1" dirty="0">
                <a:latin typeface="Arial"/>
                <a:cs typeface="Arial"/>
              </a:rPr>
              <a:t>beat a drum, </a:t>
            </a:r>
            <a:r>
              <a:rPr sz="2000" b="1" spc="-10" dirty="0">
                <a:latin typeface="Arial"/>
                <a:cs typeface="Arial"/>
              </a:rPr>
              <a:t>its </a:t>
            </a:r>
            <a:r>
              <a:rPr sz="2000" b="1" spc="-5" dirty="0">
                <a:latin typeface="Arial"/>
                <a:cs typeface="Arial"/>
              </a:rPr>
              <a:t>stretched membrane vibrates </a:t>
            </a:r>
            <a:r>
              <a:rPr sz="2000" b="1" dirty="0">
                <a:latin typeface="Arial"/>
                <a:cs typeface="Arial"/>
              </a:rPr>
              <a:t>and produces</a:t>
            </a:r>
            <a:r>
              <a:rPr sz="2000" b="1" spc="-2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sound.  </a:t>
            </a:r>
            <a:r>
              <a:rPr sz="2000" b="1" spc="-5" dirty="0">
                <a:latin typeface="Arial"/>
                <a:cs typeface="Arial"/>
              </a:rPr>
              <a:t>If </a:t>
            </a:r>
            <a:r>
              <a:rPr sz="2000" b="1" spc="-25" dirty="0">
                <a:latin typeface="Arial"/>
                <a:cs typeface="Arial"/>
              </a:rPr>
              <a:t>you </a:t>
            </a:r>
            <a:r>
              <a:rPr sz="2000" b="1" spc="-15" dirty="0">
                <a:latin typeface="Arial"/>
                <a:cs typeface="Arial"/>
              </a:rPr>
              <a:t>blow </a:t>
            </a:r>
            <a:r>
              <a:rPr sz="2000" b="1" dirty="0">
                <a:latin typeface="Arial"/>
                <a:cs typeface="Arial"/>
              </a:rPr>
              <a:t>a </a:t>
            </a:r>
            <a:r>
              <a:rPr sz="2000" b="1" spc="-5" dirty="0">
                <a:latin typeface="Arial"/>
                <a:cs typeface="Arial"/>
              </a:rPr>
              <a:t>bugle, </a:t>
            </a:r>
            <a:r>
              <a:rPr sz="2000" b="1" dirty="0">
                <a:latin typeface="Arial"/>
                <a:cs typeface="Arial"/>
              </a:rPr>
              <a:t>the </a:t>
            </a:r>
            <a:r>
              <a:rPr sz="2000" b="1" spc="-5" dirty="0">
                <a:latin typeface="Arial"/>
                <a:cs typeface="Arial"/>
              </a:rPr>
              <a:t>air column </a:t>
            </a:r>
            <a:r>
              <a:rPr sz="2000" b="1" spc="-10" dirty="0">
                <a:latin typeface="Arial"/>
                <a:cs typeface="Arial"/>
              </a:rPr>
              <a:t>vibrates </a:t>
            </a:r>
            <a:r>
              <a:rPr sz="2000" b="1" dirty="0">
                <a:latin typeface="Arial"/>
                <a:cs typeface="Arial"/>
              </a:rPr>
              <a:t>and produces</a:t>
            </a:r>
            <a:r>
              <a:rPr sz="2000" b="1" spc="-9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sound.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04800" y="4572000"/>
            <a:ext cx="4038600" cy="2286000"/>
            <a:chOff x="152400" y="4572000"/>
            <a:chExt cx="4038600" cy="2286000"/>
          </a:xfrm>
        </p:grpSpPr>
        <p:sp>
          <p:nvSpPr>
            <p:cNvPr id="5" name="object 5"/>
            <p:cNvSpPr/>
            <p:nvPr/>
          </p:nvSpPr>
          <p:spPr>
            <a:xfrm>
              <a:off x="152400" y="4572000"/>
              <a:ext cx="1905000" cy="18288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09800" y="4572000"/>
              <a:ext cx="1981200" cy="18288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1544" y="6347458"/>
              <a:ext cx="3651504" cy="51054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4343400" y="4572000"/>
            <a:ext cx="4800599" cy="2285998"/>
            <a:chOff x="4343400" y="4572000"/>
            <a:chExt cx="4800599" cy="2285998"/>
          </a:xfrm>
        </p:grpSpPr>
        <p:sp>
          <p:nvSpPr>
            <p:cNvPr id="9" name="object 9"/>
            <p:cNvSpPr/>
            <p:nvPr/>
          </p:nvSpPr>
          <p:spPr>
            <a:xfrm>
              <a:off x="4343400" y="4572000"/>
              <a:ext cx="2057400" cy="18288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553200" y="4572000"/>
              <a:ext cx="2362200" cy="176783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459723" y="6118858"/>
              <a:ext cx="684276" cy="73914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8674861" y="6240985"/>
            <a:ext cx="280035" cy="516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3700"/>
              </a:lnSpc>
            </a:pPr>
            <a:fld id="{81D60167-4931-47E6-BA6A-407CBD079E47}" type="slidenum">
              <a:rPr sz="3200" b="1" dirty="0">
                <a:solidFill>
                  <a:srgbClr val="00AF50"/>
                </a:solidFill>
                <a:latin typeface="Book Antiqua"/>
                <a:cs typeface="Book Antiqua"/>
              </a:rPr>
              <a:pPr marL="38100">
                <a:lnSpc>
                  <a:spcPts val="3700"/>
                </a:lnSpc>
              </a:pPr>
              <a:t>2</a:t>
            </a:fld>
            <a:endParaRPr sz="32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93035" y="0"/>
            <a:ext cx="5030723" cy="11643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762000"/>
            <a:ext cx="8229600" cy="712759"/>
          </a:xfrm>
          <a:prstGeom prst="rect">
            <a:avLst/>
          </a:prstGeom>
        </p:spPr>
        <p:txBody>
          <a:bodyPr vert="horz" wrap="square" lIns="0" tIns="96266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2000" spc="-5" dirty="0"/>
              <a:t>The presence </a:t>
            </a:r>
            <a:r>
              <a:rPr sz="2000" dirty="0"/>
              <a:t>of </a:t>
            </a:r>
            <a:r>
              <a:rPr sz="2000" spc="-10" dirty="0"/>
              <a:t>excessive </a:t>
            </a:r>
            <a:r>
              <a:rPr sz="2000" spc="-5" dirty="0"/>
              <a:t>or unwanted </a:t>
            </a:r>
            <a:r>
              <a:rPr sz="2000" spc="5" dirty="0">
                <a:latin typeface="Times New Roman"/>
                <a:cs typeface="Times New Roman"/>
              </a:rPr>
              <a:t>(undesirable)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spc="-5" dirty="0"/>
              <a:t>sound  in the environment </a:t>
            </a:r>
            <a:r>
              <a:rPr sz="2000" dirty="0"/>
              <a:t>is </a:t>
            </a:r>
            <a:r>
              <a:rPr sz="2000" spc="-5" dirty="0"/>
              <a:t>called noise</a:t>
            </a:r>
            <a:r>
              <a:rPr sz="2000" spc="-254" dirty="0"/>
              <a:t> </a:t>
            </a:r>
            <a:r>
              <a:rPr sz="2000" spc="-5" dirty="0"/>
              <a:t>pollution.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4330" y="1447662"/>
            <a:ext cx="8728710" cy="4841967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537210" indent="-356235">
              <a:spcBef>
                <a:spcPts val="445"/>
              </a:spcBef>
              <a:buFontTx/>
              <a:buAutoNum type="alphaLcParenR"/>
              <a:tabLst>
                <a:tab pos="537845" algn="l"/>
              </a:tabLst>
            </a:pPr>
            <a:r>
              <a:rPr sz="2400" b="1" u="heavy" spc="-10" dirty="0">
                <a:solidFill>
                  <a:srgbClr val="FF3100"/>
                </a:solidFill>
                <a:uFill>
                  <a:solidFill>
                    <a:srgbClr val="FF3100"/>
                  </a:solidFill>
                </a:uFill>
                <a:latin typeface="Arial"/>
                <a:cs typeface="Arial"/>
              </a:rPr>
              <a:t>Causes of noise </a:t>
            </a:r>
            <a:r>
              <a:rPr sz="2400" b="1" u="heavy" spc="-15">
                <a:solidFill>
                  <a:srgbClr val="FF3100"/>
                </a:solidFill>
                <a:uFill>
                  <a:solidFill>
                    <a:srgbClr val="FF3100"/>
                  </a:solidFill>
                </a:uFill>
                <a:latin typeface="Arial"/>
                <a:cs typeface="Arial"/>
              </a:rPr>
              <a:t>pollution</a:t>
            </a:r>
            <a:r>
              <a:rPr sz="2400" b="1" u="heavy" spc="-150">
                <a:solidFill>
                  <a:srgbClr val="FF3100"/>
                </a:solidFill>
                <a:uFill>
                  <a:solidFill>
                    <a:srgbClr val="FF3100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5" smtClean="0">
                <a:solidFill>
                  <a:srgbClr val="FF3100"/>
                </a:solidFill>
                <a:uFill>
                  <a:solidFill>
                    <a:srgbClr val="FF3100"/>
                  </a:solidFill>
                </a:uFill>
                <a:latin typeface="Arial"/>
                <a:cs typeface="Arial"/>
              </a:rPr>
              <a:t>:-</a:t>
            </a:r>
            <a:r>
              <a:rPr lang="en-US" sz="2000" b="1" dirty="0" smtClean="0">
                <a:latin typeface="Arial"/>
                <a:cs typeface="Arial"/>
              </a:rPr>
              <a:t>Noise </a:t>
            </a:r>
            <a:r>
              <a:rPr lang="en-US" sz="2000" b="1" spc="-5" dirty="0" smtClean="0">
                <a:latin typeface="Arial"/>
                <a:cs typeface="Arial"/>
              </a:rPr>
              <a:t>pollution is </a:t>
            </a:r>
            <a:r>
              <a:rPr lang="en-US" sz="2000" b="1" dirty="0" smtClean="0">
                <a:latin typeface="Arial"/>
                <a:cs typeface="Arial"/>
              </a:rPr>
              <a:t>caused by </a:t>
            </a:r>
            <a:r>
              <a:rPr lang="en-US" sz="2000" b="1" spc="-5" dirty="0" smtClean="0">
                <a:latin typeface="Arial"/>
                <a:cs typeface="Arial"/>
              </a:rPr>
              <a:t>sounds </a:t>
            </a:r>
            <a:r>
              <a:rPr lang="en-US" sz="2000" b="1" dirty="0" smtClean="0">
                <a:latin typeface="Arial"/>
                <a:cs typeface="Arial"/>
              </a:rPr>
              <a:t>of </a:t>
            </a:r>
            <a:r>
              <a:rPr lang="en-US" sz="2000" b="1" spc="-10" dirty="0" smtClean="0">
                <a:latin typeface="Arial"/>
                <a:cs typeface="Arial"/>
              </a:rPr>
              <a:t>vehicles, </a:t>
            </a:r>
            <a:r>
              <a:rPr lang="en-US" sz="2000" b="1" spc="-5" dirty="0" smtClean="0">
                <a:latin typeface="Arial"/>
                <a:cs typeface="Arial"/>
              </a:rPr>
              <a:t>explosions  including </a:t>
            </a:r>
            <a:r>
              <a:rPr lang="en-US" sz="2000" b="1" smtClean="0">
                <a:latin typeface="Arial"/>
                <a:cs typeface="Arial"/>
              </a:rPr>
              <a:t>brusting</a:t>
            </a:r>
            <a:r>
              <a:rPr lang="en-US" sz="2000" b="1" dirty="0" smtClean="0">
                <a:latin typeface="Arial"/>
                <a:cs typeface="Arial"/>
              </a:rPr>
              <a:t> </a:t>
            </a:r>
            <a:r>
              <a:rPr lang="en-US" sz="2000" b="1" dirty="0" smtClean="0">
                <a:latin typeface="Arial"/>
                <a:cs typeface="Arial"/>
              </a:rPr>
              <a:t>of </a:t>
            </a:r>
            <a:r>
              <a:rPr lang="en-US" sz="2000" b="1" spc="-5" dirty="0" smtClean="0">
                <a:latin typeface="Arial"/>
                <a:cs typeface="Arial"/>
              </a:rPr>
              <a:t>crackers, machines, loudspeakers </a:t>
            </a:r>
            <a:r>
              <a:rPr lang="en-US" sz="2000" b="1" dirty="0" smtClean="0">
                <a:latin typeface="Arial"/>
                <a:cs typeface="Arial"/>
              </a:rPr>
              <a:t>etc. </a:t>
            </a:r>
            <a:r>
              <a:rPr lang="en-US" sz="2000" b="1" spc="-5" dirty="0" smtClean="0">
                <a:latin typeface="Arial"/>
                <a:cs typeface="Arial"/>
              </a:rPr>
              <a:t>In </a:t>
            </a:r>
            <a:r>
              <a:rPr lang="en-US" sz="2000" b="1" dirty="0" smtClean="0">
                <a:latin typeface="Arial"/>
                <a:cs typeface="Arial"/>
              </a:rPr>
              <a:t>the</a:t>
            </a:r>
            <a:r>
              <a:rPr lang="en-US" sz="2000" b="1" spc="-320" dirty="0" smtClean="0">
                <a:latin typeface="Arial"/>
                <a:cs typeface="Arial"/>
              </a:rPr>
              <a:t> </a:t>
            </a:r>
            <a:r>
              <a:rPr lang="en-US" sz="2000" b="1" spc="-5" dirty="0" smtClean="0">
                <a:latin typeface="Arial"/>
                <a:cs typeface="Arial"/>
              </a:rPr>
              <a:t>home  </a:t>
            </a:r>
            <a:r>
              <a:rPr lang="en-US" sz="2000" b="1" dirty="0" smtClean="0">
                <a:latin typeface="Arial"/>
                <a:cs typeface="Arial"/>
              </a:rPr>
              <a:t>noise </a:t>
            </a:r>
            <a:r>
              <a:rPr lang="en-US" sz="2000" b="1" spc="-5" dirty="0" smtClean="0">
                <a:latin typeface="Arial"/>
                <a:cs typeface="Arial"/>
              </a:rPr>
              <a:t>pollution is </a:t>
            </a:r>
            <a:r>
              <a:rPr lang="en-US" sz="2000" b="1" dirty="0" smtClean="0">
                <a:latin typeface="Arial"/>
                <a:cs typeface="Arial"/>
              </a:rPr>
              <a:t>caused by </a:t>
            </a:r>
            <a:r>
              <a:rPr lang="en-US" sz="2000" b="1" spc="-10" dirty="0" smtClean="0">
                <a:latin typeface="Arial"/>
                <a:cs typeface="Arial"/>
              </a:rPr>
              <a:t>television</a:t>
            </a:r>
            <a:r>
              <a:rPr lang="en-US" sz="2000" b="1" spc="-90" dirty="0" smtClean="0">
                <a:latin typeface="Arial"/>
                <a:cs typeface="Arial"/>
              </a:rPr>
              <a:t> </a:t>
            </a:r>
            <a:r>
              <a:rPr lang="en-US" sz="2000" b="1" spc="-5" dirty="0" smtClean="0">
                <a:latin typeface="Arial"/>
                <a:cs typeface="Arial"/>
              </a:rPr>
              <a:t>radio</a:t>
            </a:r>
            <a:r>
              <a:rPr lang="en-US" sz="2000" b="1" spc="-25" dirty="0" smtClean="0">
                <a:latin typeface="Arial"/>
                <a:cs typeface="Arial"/>
              </a:rPr>
              <a:t> </a:t>
            </a:r>
            <a:r>
              <a:rPr lang="en-US" sz="2000" b="1" dirty="0" smtClean="0">
                <a:latin typeface="Arial"/>
                <a:cs typeface="Arial"/>
              </a:rPr>
              <a:t>and	</a:t>
            </a:r>
            <a:r>
              <a:rPr lang="en-US" sz="2000" b="1" spc="-5" dirty="0" smtClean="0">
                <a:latin typeface="Arial"/>
                <a:cs typeface="Arial"/>
              </a:rPr>
              <a:t>music </a:t>
            </a:r>
            <a:r>
              <a:rPr lang="en-US" sz="2000" b="1" spc="-10" dirty="0" smtClean="0">
                <a:latin typeface="Arial"/>
                <a:cs typeface="Arial"/>
              </a:rPr>
              <a:t>systems </a:t>
            </a:r>
            <a:r>
              <a:rPr lang="en-US" sz="2000" b="1" dirty="0" smtClean="0">
                <a:latin typeface="Arial"/>
                <a:cs typeface="Arial"/>
              </a:rPr>
              <a:t>at</a:t>
            </a:r>
            <a:r>
              <a:rPr lang="en-US" sz="2000" b="1" spc="-135" dirty="0" smtClean="0">
                <a:latin typeface="Arial"/>
                <a:cs typeface="Arial"/>
              </a:rPr>
              <a:t> </a:t>
            </a:r>
            <a:r>
              <a:rPr lang="en-US" sz="2000" b="1" dirty="0" smtClean="0">
                <a:latin typeface="Arial"/>
                <a:cs typeface="Arial"/>
              </a:rPr>
              <a:t>high  </a:t>
            </a:r>
            <a:r>
              <a:rPr lang="en-US" sz="2000" b="1" spc="-10" dirty="0" smtClean="0">
                <a:latin typeface="Arial"/>
                <a:cs typeface="Arial"/>
              </a:rPr>
              <a:t>volume, </a:t>
            </a:r>
            <a:r>
              <a:rPr lang="en-US" sz="2000" b="1" dirty="0" smtClean="0">
                <a:latin typeface="Arial"/>
                <a:cs typeface="Arial"/>
              </a:rPr>
              <a:t>some kitchen </a:t>
            </a:r>
            <a:r>
              <a:rPr lang="en-US" sz="2000" b="1" spc="-5" dirty="0" smtClean="0">
                <a:latin typeface="Arial"/>
                <a:cs typeface="Arial"/>
              </a:rPr>
              <a:t>appliances, </a:t>
            </a:r>
            <a:r>
              <a:rPr lang="en-US" sz="2000" b="1" dirty="0" smtClean="0">
                <a:latin typeface="Arial"/>
                <a:cs typeface="Arial"/>
              </a:rPr>
              <a:t>desert coolers, </a:t>
            </a:r>
            <a:r>
              <a:rPr lang="en-US" sz="2000" b="1" spc="-5" dirty="0" smtClean="0">
                <a:latin typeface="Arial"/>
                <a:cs typeface="Arial"/>
              </a:rPr>
              <a:t>air conditioners</a:t>
            </a:r>
            <a:r>
              <a:rPr lang="en-US" sz="2000" b="1" spc="-370" dirty="0" smtClean="0">
                <a:latin typeface="Arial"/>
                <a:cs typeface="Arial"/>
              </a:rPr>
              <a:t> </a:t>
            </a:r>
            <a:r>
              <a:rPr lang="en-US" sz="2000" b="1" dirty="0" smtClean="0">
                <a:latin typeface="Arial"/>
                <a:cs typeface="Arial"/>
              </a:rPr>
              <a:t>etc.</a:t>
            </a:r>
            <a:endParaRPr sz="2400">
              <a:latin typeface="Arial"/>
              <a:cs typeface="Arial"/>
            </a:endParaRPr>
          </a:p>
          <a:p>
            <a:pPr marL="468630" indent="-372745">
              <a:lnSpc>
                <a:spcPct val="100000"/>
              </a:lnSpc>
              <a:spcBef>
                <a:spcPts val="310"/>
              </a:spcBef>
              <a:buAutoNum type="alphaLcParenR" startAt="2"/>
              <a:tabLst>
                <a:tab pos="469265" algn="l"/>
              </a:tabLst>
            </a:pPr>
            <a:r>
              <a:rPr sz="2400" b="1" u="heavy" spc="-5" smtClean="0">
                <a:solidFill>
                  <a:srgbClr val="FF3100"/>
                </a:solidFill>
                <a:uFill>
                  <a:solidFill>
                    <a:srgbClr val="FF3100"/>
                  </a:solidFill>
                </a:uFill>
                <a:latin typeface="Arial"/>
                <a:cs typeface="Arial"/>
              </a:rPr>
              <a:t>Harmful </a:t>
            </a:r>
            <a:r>
              <a:rPr sz="2400" b="1" u="heavy" dirty="0">
                <a:solidFill>
                  <a:srgbClr val="FF3100"/>
                </a:solidFill>
                <a:uFill>
                  <a:solidFill>
                    <a:srgbClr val="FF3100"/>
                  </a:solidFill>
                </a:uFill>
                <a:latin typeface="Arial"/>
                <a:cs typeface="Arial"/>
              </a:rPr>
              <a:t>effects of </a:t>
            </a:r>
            <a:r>
              <a:rPr sz="2400" b="1" u="heavy" spc="-5" dirty="0">
                <a:solidFill>
                  <a:srgbClr val="FF3100"/>
                </a:solidFill>
                <a:uFill>
                  <a:solidFill>
                    <a:srgbClr val="FF3100"/>
                  </a:solidFill>
                </a:uFill>
                <a:latin typeface="Arial"/>
                <a:cs typeface="Arial"/>
              </a:rPr>
              <a:t>noise pollution</a:t>
            </a:r>
            <a:r>
              <a:rPr sz="2400" b="1" u="heavy" spc="-190" dirty="0">
                <a:solidFill>
                  <a:srgbClr val="FF3100"/>
                </a:solidFill>
                <a:uFill>
                  <a:solidFill>
                    <a:srgbClr val="FF3100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5" dirty="0">
                <a:solidFill>
                  <a:srgbClr val="FF3100"/>
                </a:solidFill>
                <a:uFill>
                  <a:solidFill>
                    <a:srgbClr val="FF3100"/>
                  </a:solidFill>
                </a:uFill>
                <a:latin typeface="Arial"/>
                <a:cs typeface="Arial"/>
              </a:rPr>
              <a:t>:-</a:t>
            </a:r>
            <a:endParaRPr sz="2400">
              <a:latin typeface="Arial"/>
              <a:cs typeface="Arial"/>
            </a:endParaRPr>
          </a:p>
          <a:p>
            <a:pPr marL="12700" marR="269875" indent="349250">
              <a:lnSpc>
                <a:spcPct val="91700"/>
              </a:lnSpc>
              <a:spcBef>
                <a:spcPts val="490"/>
              </a:spcBef>
            </a:pPr>
            <a:r>
              <a:rPr sz="2000" b="1" dirty="0">
                <a:latin typeface="Arial" pitchFamily="34" charset="0"/>
                <a:cs typeface="Arial" pitchFamily="34" charset="0"/>
              </a:rPr>
              <a:t>Noise </a:t>
            </a:r>
            <a:r>
              <a:rPr sz="2000" b="1" spc="-5" dirty="0">
                <a:latin typeface="Arial" pitchFamily="34" charset="0"/>
                <a:cs typeface="Arial" pitchFamily="34" charset="0"/>
              </a:rPr>
              <a:t>pollution </a:t>
            </a:r>
            <a:r>
              <a:rPr sz="2000" b="1" dirty="0">
                <a:latin typeface="Arial" pitchFamily="34" charset="0"/>
                <a:cs typeface="Arial" pitchFamily="34" charset="0"/>
              </a:rPr>
              <a:t>causes </a:t>
            </a:r>
            <a:r>
              <a:rPr sz="2000" b="1" spc="-10" dirty="0">
                <a:latin typeface="Arial" pitchFamily="34" charset="0"/>
                <a:cs typeface="Arial" pitchFamily="34" charset="0"/>
              </a:rPr>
              <a:t>several </a:t>
            </a:r>
            <a:r>
              <a:rPr sz="2000" b="1" dirty="0">
                <a:latin typeface="Arial" pitchFamily="34" charset="0"/>
                <a:cs typeface="Arial" pitchFamily="34" charset="0"/>
              </a:rPr>
              <a:t>health </a:t>
            </a:r>
            <a:r>
              <a:rPr sz="2000" b="1" spc="-5" dirty="0">
                <a:latin typeface="Arial" pitchFamily="34" charset="0"/>
                <a:cs typeface="Arial" pitchFamily="34" charset="0"/>
              </a:rPr>
              <a:t>related problems like </a:t>
            </a:r>
            <a:r>
              <a:rPr sz="2000" b="1" dirty="0">
                <a:latin typeface="Arial" pitchFamily="34" charset="0"/>
                <a:cs typeface="Arial" pitchFamily="34" charset="0"/>
              </a:rPr>
              <a:t>lack of  sleep, </a:t>
            </a:r>
            <a:r>
              <a:rPr sz="2000" b="1" spc="-5" dirty="0">
                <a:latin typeface="Arial" pitchFamily="34" charset="0"/>
                <a:cs typeface="Arial" pitchFamily="34" charset="0"/>
              </a:rPr>
              <a:t>hypertension, high blood </a:t>
            </a:r>
            <a:r>
              <a:rPr sz="2000" b="1" dirty="0">
                <a:latin typeface="Arial" pitchFamily="34" charset="0"/>
                <a:cs typeface="Arial" pitchFamily="34" charset="0"/>
              </a:rPr>
              <a:t>pressure, anxiety etc. A person  exposed to loud sound </a:t>
            </a:r>
            <a:r>
              <a:rPr sz="2000" b="1" spc="-5" dirty="0">
                <a:latin typeface="Arial" pitchFamily="34" charset="0"/>
                <a:cs typeface="Arial" pitchFamily="34" charset="0"/>
              </a:rPr>
              <a:t>continuously may </a:t>
            </a:r>
            <a:r>
              <a:rPr sz="2000" b="1" dirty="0">
                <a:latin typeface="Arial" pitchFamily="34" charset="0"/>
                <a:cs typeface="Arial" pitchFamily="34" charset="0"/>
              </a:rPr>
              <a:t>get </a:t>
            </a:r>
            <a:r>
              <a:rPr sz="2000" b="1" spc="-5" dirty="0">
                <a:latin typeface="Arial" pitchFamily="34" charset="0"/>
                <a:cs typeface="Arial" pitchFamily="34" charset="0"/>
              </a:rPr>
              <a:t>temporary </a:t>
            </a:r>
            <a:r>
              <a:rPr sz="2000" b="1" dirty="0">
                <a:latin typeface="Arial" pitchFamily="34" charset="0"/>
                <a:cs typeface="Arial" pitchFamily="34" charset="0"/>
              </a:rPr>
              <a:t>or</a:t>
            </a:r>
            <a:r>
              <a:rPr sz="2000" b="1" spc="-290" dirty="0">
                <a:latin typeface="Arial" pitchFamily="34" charset="0"/>
                <a:cs typeface="Arial" pitchFamily="34" charset="0"/>
              </a:rPr>
              <a:t> </a:t>
            </a:r>
            <a:r>
              <a:rPr sz="2000" b="1" dirty="0">
                <a:latin typeface="Arial" pitchFamily="34" charset="0"/>
                <a:cs typeface="Arial" pitchFamily="34" charset="0"/>
              </a:rPr>
              <a:t>permanent  </a:t>
            </a:r>
            <a:r>
              <a:rPr sz="2000" b="1" spc="-10" dirty="0">
                <a:latin typeface="Arial" pitchFamily="34" charset="0"/>
                <a:cs typeface="Arial" pitchFamily="34" charset="0"/>
              </a:rPr>
              <a:t>impairment </a:t>
            </a:r>
            <a:r>
              <a:rPr sz="2000" b="1" dirty="0">
                <a:latin typeface="Arial" pitchFamily="34" charset="0"/>
                <a:cs typeface="Arial" pitchFamily="34" charset="0"/>
              </a:rPr>
              <a:t>of</a:t>
            </a:r>
            <a:r>
              <a:rPr sz="2000" b="1" spc="-85" dirty="0">
                <a:latin typeface="Arial" pitchFamily="34" charset="0"/>
                <a:cs typeface="Arial" pitchFamily="34" charset="0"/>
              </a:rPr>
              <a:t> </a:t>
            </a:r>
            <a:r>
              <a:rPr sz="2000" b="1" spc="-5" dirty="0">
                <a:latin typeface="Arial" pitchFamily="34" charset="0"/>
                <a:cs typeface="Arial" pitchFamily="34" charset="0"/>
              </a:rPr>
              <a:t>hearing.</a:t>
            </a:r>
            <a:endParaRPr sz="2000">
              <a:latin typeface="Arial" pitchFamily="34" charset="0"/>
              <a:cs typeface="Arial" pitchFamily="34" charset="0"/>
            </a:endParaRPr>
          </a:p>
          <a:p>
            <a:pPr marL="453390" indent="-357505">
              <a:lnSpc>
                <a:spcPct val="100000"/>
              </a:lnSpc>
              <a:spcBef>
                <a:spcPts val="310"/>
              </a:spcBef>
              <a:buAutoNum type="alphaLcParenR" startAt="3"/>
              <a:tabLst>
                <a:tab pos="454025" algn="l"/>
              </a:tabLst>
            </a:pPr>
            <a:r>
              <a:rPr sz="2400" b="1" u="heavy" spc="-5" dirty="0">
                <a:solidFill>
                  <a:srgbClr val="FF3100"/>
                </a:solidFill>
                <a:uFill>
                  <a:solidFill>
                    <a:srgbClr val="FF3100"/>
                  </a:solidFill>
                </a:uFill>
                <a:latin typeface="Arial"/>
                <a:cs typeface="Arial"/>
              </a:rPr>
              <a:t>Measures to </a:t>
            </a:r>
            <a:r>
              <a:rPr sz="2400" b="1" u="heavy" spc="-10" dirty="0">
                <a:solidFill>
                  <a:srgbClr val="FF3100"/>
                </a:solidFill>
                <a:uFill>
                  <a:solidFill>
                    <a:srgbClr val="FF3100"/>
                  </a:solidFill>
                </a:uFill>
                <a:latin typeface="Arial"/>
                <a:cs typeface="Arial"/>
              </a:rPr>
              <a:t>limit </a:t>
            </a:r>
            <a:r>
              <a:rPr sz="2400" b="1" u="heavy" spc="-15" dirty="0">
                <a:solidFill>
                  <a:srgbClr val="FF3100"/>
                </a:solidFill>
                <a:uFill>
                  <a:solidFill>
                    <a:srgbClr val="FF3100"/>
                  </a:solidFill>
                </a:uFill>
                <a:latin typeface="Arial"/>
                <a:cs typeface="Arial"/>
              </a:rPr>
              <a:t>noise pollution</a:t>
            </a:r>
            <a:r>
              <a:rPr sz="2400" b="1" u="heavy" spc="-295" dirty="0">
                <a:solidFill>
                  <a:srgbClr val="FF3100"/>
                </a:solidFill>
                <a:uFill>
                  <a:solidFill>
                    <a:srgbClr val="FF3100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10" dirty="0">
                <a:solidFill>
                  <a:srgbClr val="FF3100"/>
                </a:solidFill>
                <a:uFill>
                  <a:solidFill>
                    <a:srgbClr val="FF3100"/>
                  </a:solidFill>
                </a:uFill>
                <a:latin typeface="Arial"/>
                <a:cs typeface="Arial"/>
              </a:rPr>
              <a:t>:-</a:t>
            </a:r>
            <a:endParaRPr sz="2400">
              <a:latin typeface="Arial"/>
              <a:cs typeface="Arial"/>
            </a:endParaRPr>
          </a:p>
          <a:p>
            <a:pPr marL="12700" marR="80010" indent="349250">
              <a:lnSpc>
                <a:spcPct val="90000"/>
              </a:lnSpc>
              <a:spcBef>
                <a:spcPts val="495"/>
              </a:spcBef>
            </a:pPr>
            <a:r>
              <a:rPr sz="2000" dirty="0">
                <a:latin typeface="Arial" pitchFamily="34" charset="0"/>
                <a:cs typeface="Arial" pitchFamily="34" charset="0"/>
              </a:rPr>
              <a:t>Noise </a:t>
            </a:r>
            <a:r>
              <a:rPr sz="2000" spc="-5" dirty="0">
                <a:latin typeface="Arial" pitchFamily="34" charset="0"/>
                <a:cs typeface="Arial" pitchFamily="34" charset="0"/>
              </a:rPr>
              <a:t>pollution </a:t>
            </a:r>
            <a:r>
              <a:rPr sz="2000" dirty="0">
                <a:latin typeface="Arial" pitchFamily="34" charset="0"/>
                <a:cs typeface="Arial" pitchFamily="34" charset="0"/>
              </a:rPr>
              <a:t>can be </a:t>
            </a:r>
            <a:r>
              <a:rPr sz="2000" spc="-5" dirty="0">
                <a:latin typeface="Arial" pitchFamily="34" charset="0"/>
                <a:cs typeface="Arial" pitchFamily="34" charset="0"/>
              </a:rPr>
              <a:t>reduced </a:t>
            </a:r>
            <a:r>
              <a:rPr sz="2000" dirty="0">
                <a:latin typeface="Arial" pitchFamily="34" charset="0"/>
                <a:cs typeface="Arial" pitchFamily="34" charset="0"/>
              </a:rPr>
              <a:t>by using </a:t>
            </a:r>
            <a:r>
              <a:rPr sz="2000" spc="-5" dirty="0">
                <a:latin typeface="Arial" pitchFamily="34" charset="0"/>
                <a:cs typeface="Arial" pitchFamily="34" charset="0"/>
              </a:rPr>
              <a:t>silencers in </a:t>
            </a:r>
            <a:r>
              <a:rPr sz="2000" spc="-10" dirty="0">
                <a:latin typeface="Arial" pitchFamily="34" charset="0"/>
                <a:cs typeface="Arial" pitchFamily="34" charset="0"/>
              </a:rPr>
              <a:t>vehicles,  </a:t>
            </a:r>
            <a:r>
              <a:rPr sz="2000" spc="-5" dirty="0">
                <a:latin typeface="Arial" pitchFamily="34" charset="0"/>
                <a:cs typeface="Arial" pitchFamily="34" charset="0"/>
              </a:rPr>
              <a:t>industrial machines, </a:t>
            </a:r>
            <a:r>
              <a:rPr sz="2000" dirty="0">
                <a:latin typeface="Arial" pitchFamily="34" charset="0"/>
                <a:cs typeface="Arial" pitchFamily="34" charset="0"/>
              </a:rPr>
              <a:t>and </a:t>
            </a:r>
            <a:r>
              <a:rPr sz="2000" spc="-5" dirty="0">
                <a:latin typeface="Arial" pitchFamily="34" charset="0"/>
                <a:cs typeface="Arial" pitchFamily="34" charset="0"/>
              </a:rPr>
              <a:t>home appliances </a:t>
            </a:r>
            <a:r>
              <a:rPr sz="2000" dirty="0">
                <a:latin typeface="Arial" pitchFamily="34" charset="0"/>
                <a:cs typeface="Arial" pitchFamily="34" charset="0"/>
              </a:rPr>
              <a:t>reducing use of </a:t>
            </a:r>
            <a:r>
              <a:rPr sz="2000" spc="-10" dirty="0">
                <a:latin typeface="Arial" pitchFamily="34" charset="0"/>
                <a:cs typeface="Arial" pitchFamily="34" charset="0"/>
              </a:rPr>
              <a:t>vehicle  </a:t>
            </a:r>
            <a:r>
              <a:rPr sz="2000" spc="-5" dirty="0">
                <a:latin typeface="Arial" pitchFamily="34" charset="0"/>
                <a:cs typeface="Arial" pitchFamily="34" charset="0"/>
              </a:rPr>
              <a:t>horns, running </a:t>
            </a:r>
            <a:r>
              <a:rPr sz="2000" spc="-65" dirty="0">
                <a:latin typeface="Arial" pitchFamily="34" charset="0"/>
                <a:cs typeface="Arial" pitchFamily="34" charset="0"/>
              </a:rPr>
              <a:t>TV, </a:t>
            </a:r>
            <a:r>
              <a:rPr sz="2000" spc="-5" dirty="0">
                <a:latin typeface="Arial" pitchFamily="34" charset="0"/>
                <a:cs typeface="Arial" pitchFamily="34" charset="0"/>
              </a:rPr>
              <a:t>radio </a:t>
            </a:r>
            <a:r>
              <a:rPr sz="2000" dirty="0">
                <a:latin typeface="Arial" pitchFamily="34" charset="0"/>
                <a:cs typeface="Arial" pitchFamily="34" charset="0"/>
              </a:rPr>
              <a:t>and </a:t>
            </a:r>
            <a:r>
              <a:rPr sz="2000" spc="-10" dirty="0">
                <a:latin typeface="Arial" pitchFamily="34" charset="0"/>
                <a:cs typeface="Arial" pitchFamily="34" charset="0"/>
              </a:rPr>
              <a:t>music </a:t>
            </a:r>
            <a:r>
              <a:rPr sz="2000" spc="-15" dirty="0">
                <a:latin typeface="Arial" pitchFamily="34" charset="0"/>
                <a:cs typeface="Arial" pitchFamily="34" charset="0"/>
              </a:rPr>
              <a:t>systems </a:t>
            </a:r>
            <a:r>
              <a:rPr sz="2000" dirty="0">
                <a:latin typeface="Arial" pitchFamily="34" charset="0"/>
                <a:cs typeface="Arial" pitchFamily="34" charset="0"/>
              </a:rPr>
              <a:t>at </a:t>
            </a:r>
            <a:r>
              <a:rPr sz="2000" spc="-15" dirty="0">
                <a:latin typeface="Arial" pitchFamily="34" charset="0"/>
                <a:cs typeface="Arial" pitchFamily="34" charset="0"/>
              </a:rPr>
              <a:t>low volumes. </a:t>
            </a:r>
            <a:r>
              <a:rPr sz="2000" spc="-5" dirty="0">
                <a:latin typeface="Arial" pitchFamily="34" charset="0"/>
                <a:cs typeface="Arial" pitchFamily="34" charset="0"/>
              </a:rPr>
              <a:t>Planting </a:t>
            </a:r>
            <a:r>
              <a:rPr sz="2000" dirty="0">
                <a:latin typeface="Arial" pitchFamily="34" charset="0"/>
                <a:cs typeface="Arial" pitchFamily="34" charset="0"/>
              </a:rPr>
              <a:t>of  trees along roads and </a:t>
            </a:r>
            <a:r>
              <a:rPr sz="2000" spc="-5" dirty="0">
                <a:latin typeface="Arial" pitchFamily="34" charset="0"/>
                <a:cs typeface="Arial" pitchFamily="34" charset="0"/>
              </a:rPr>
              <a:t>buildings also </a:t>
            </a:r>
            <a:r>
              <a:rPr sz="2000" dirty="0">
                <a:latin typeface="Arial" pitchFamily="34" charset="0"/>
                <a:cs typeface="Arial" pitchFamily="34" charset="0"/>
              </a:rPr>
              <a:t>help to reduce noise</a:t>
            </a:r>
            <a:r>
              <a:rPr sz="2000" spc="-315" dirty="0"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latin typeface="Arial" pitchFamily="34" charset="0"/>
                <a:cs typeface="Arial" pitchFamily="34" charset="0"/>
              </a:rPr>
              <a:t>pollution.</a:t>
            </a:r>
            <a:endParaRPr sz="20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61544" y="6347458"/>
            <a:ext cx="3651885" cy="510540"/>
            <a:chOff x="161544" y="6347458"/>
            <a:chExt cx="3651885" cy="510540"/>
          </a:xfrm>
        </p:grpSpPr>
        <p:sp>
          <p:nvSpPr>
            <p:cNvPr id="6" name="object 6"/>
            <p:cNvSpPr/>
            <p:nvPr/>
          </p:nvSpPr>
          <p:spPr>
            <a:xfrm>
              <a:off x="161544" y="6347458"/>
              <a:ext cx="2758440" cy="51054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581655" y="6347458"/>
              <a:ext cx="594359" cy="51054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837688" y="6347458"/>
              <a:ext cx="463296" cy="51054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962655" y="6347458"/>
              <a:ext cx="850392" cy="51054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8255507" y="6118858"/>
            <a:ext cx="888492" cy="7391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4294967295"/>
          </p:nvPr>
        </p:nvSpPr>
        <p:spPr>
          <a:xfrm>
            <a:off x="8470645" y="6240985"/>
            <a:ext cx="485140" cy="5162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3700"/>
              </a:lnSpc>
            </a:pPr>
            <a:fld id="{81D60167-4931-47E6-BA6A-407CBD079E47}" type="slidenum">
              <a:rPr dirty="0"/>
              <a:pPr marL="38100">
                <a:lnSpc>
                  <a:spcPts val="3700"/>
                </a:lnSpc>
              </a:pPr>
              <a:t>20</a:t>
            </a:fld>
            <a:endParaRPr dirty="0"/>
          </a:p>
        </p:txBody>
      </p:sp>
      <p:sp>
        <p:nvSpPr>
          <p:cNvPr id="13" name="object 13"/>
          <p:cNvSpPr txBox="1">
            <a:spLocks noGrp="1"/>
          </p:cNvSpPr>
          <p:nvPr>
            <p:ph type="dt" sz="half" idx="4294967295"/>
          </p:nvPr>
        </p:nvSpPr>
        <p:spPr>
          <a:xfrm>
            <a:off x="307340" y="6421326"/>
            <a:ext cx="3339465" cy="2917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50"/>
              </a:lnSpc>
            </a:pPr>
            <a:endParaRPr spc="5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44495" y="0"/>
            <a:ext cx="4340352" cy="10027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73100" y="804417"/>
            <a:ext cx="7779384" cy="2381934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430"/>
              </a:spcBef>
            </a:pPr>
            <a:r>
              <a:rPr sz="2400" b="1" spc="-5" dirty="0">
                <a:latin typeface="Arial" pitchFamily="34" charset="0"/>
                <a:cs typeface="Arial" pitchFamily="34" charset="0"/>
              </a:rPr>
              <a:t>Hearing aid </a:t>
            </a:r>
            <a:r>
              <a:rPr sz="2400" spc="-5" dirty="0">
                <a:latin typeface="Arial" pitchFamily="34" charset="0"/>
                <a:cs typeface="Arial" pitchFamily="34" charset="0"/>
              </a:rPr>
              <a:t>is an electronic battery operated  device. It receives sound through its microphone,  which convert these sound waves to electrical  signals, these signal are amplified &amp; </a:t>
            </a:r>
            <a:r>
              <a:rPr sz="2400" dirty="0">
                <a:latin typeface="Arial" pitchFamily="34" charset="0"/>
                <a:cs typeface="Arial" pitchFamily="34" charset="0"/>
              </a:rPr>
              <a:t>given </a:t>
            </a:r>
            <a:r>
              <a:rPr sz="2400" spc="-5" dirty="0">
                <a:latin typeface="Arial" pitchFamily="34" charset="0"/>
                <a:cs typeface="Arial" pitchFamily="34" charset="0"/>
              </a:rPr>
              <a:t>to the  speaker of </a:t>
            </a:r>
            <a:r>
              <a:rPr sz="2400" spc="-10" dirty="0">
                <a:latin typeface="Arial" pitchFamily="34" charset="0"/>
                <a:cs typeface="Arial" pitchFamily="34" charset="0"/>
              </a:rPr>
              <a:t>the </a:t>
            </a:r>
            <a:r>
              <a:rPr sz="2400" spc="-5" dirty="0">
                <a:latin typeface="Arial" pitchFamily="34" charset="0"/>
                <a:cs typeface="Arial" pitchFamily="34" charset="0"/>
              </a:rPr>
              <a:t>hearing aid. The speaker converts  this amplified </a:t>
            </a:r>
            <a:r>
              <a:rPr sz="2400" dirty="0">
                <a:latin typeface="Arial" pitchFamily="34" charset="0"/>
                <a:cs typeface="Arial" pitchFamily="34" charset="0"/>
              </a:rPr>
              <a:t>signals </a:t>
            </a:r>
            <a:r>
              <a:rPr sz="2400" spc="-10" dirty="0">
                <a:latin typeface="Arial" pitchFamily="34" charset="0"/>
                <a:cs typeface="Arial" pitchFamily="34" charset="0"/>
              </a:rPr>
              <a:t>back </a:t>
            </a:r>
            <a:r>
              <a:rPr sz="2400" spc="-5" dirty="0">
                <a:latin typeface="Arial" pitchFamily="34" charset="0"/>
                <a:cs typeface="Arial" pitchFamily="34" charset="0"/>
              </a:rPr>
              <a:t>into sound. This  amplified sound is </a:t>
            </a:r>
            <a:r>
              <a:rPr sz="2400" spc="-10" dirty="0">
                <a:latin typeface="Arial" pitchFamily="34" charset="0"/>
                <a:cs typeface="Arial" pitchFamily="34" charset="0"/>
              </a:rPr>
              <a:t>then </a:t>
            </a:r>
            <a:r>
              <a:rPr sz="2400" spc="-5" dirty="0">
                <a:latin typeface="Arial" pitchFamily="34" charset="0"/>
                <a:cs typeface="Arial" pitchFamily="34" charset="0"/>
              </a:rPr>
              <a:t>sent to the ear &amp; this  helps </a:t>
            </a:r>
            <a:r>
              <a:rPr sz="2400" spc="-10" dirty="0">
                <a:latin typeface="Arial" pitchFamily="34" charset="0"/>
                <a:cs typeface="Arial" pitchFamily="34" charset="0"/>
              </a:rPr>
              <a:t>the </a:t>
            </a:r>
            <a:r>
              <a:rPr sz="2400" spc="-5" dirty="0">
                <a:latin typeface="Arial" pitchFamily="34" charset="0"/>
                <a:cs typeface="Arial" pitchFamily="34" charset="0"/>
              </a:rPr>
              <a:t>affected </a:t>
            </a:r>
            <a:r>
              <a:rPr sz="2400" spc="-10" dirty="0">
                <a:latin typeface="Arial" pitchFamily="34" charset="0"/>
                <a:cs typeface="Arial" pitchFamily="34" charset="0"/>
              </a:rPr>
              <a:t>person </a:t>
            </a:r>
            <a:r>
              <a:rPr sz="2400" spc="-5" dirty="0">
                <a:latin typeface="Arial" pitchFamily="34" charset="0"/>
                <a:cs typeface="Arial" pitchFamily="34" charset="0"/>
              </a:rPr>
              <a:t>to </a:t>
            </a:r>
            <a:r>
              <a:rPr sz="2400" dirty="0">
                <a:latin typeface="Arial" pitchFamily="34" charset="0"/>
                <a:cs typeface="Arial" pitchFamily="34" charset="0"/>
              </a:rPr>
              <a:t>hear </a:t>
            </a:r>
            <a:r>
              <a:rPr sz="2400" spc="-5" dirty="0">
                <a:latin typeface="Arial" pitchFamily="34" charset="0"/>
                <a:cs typeface="Arial" pitchFamily="34" charset="0"/>
              </a:rPr>
              <a:t>it much more  clearly.</a:t>
            </a:r>
            <a:endParaRPr sz="24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52400" y="4130776"/>
            <a:ext cx="8991599" cy="2727222"/>
            <a:chOff x="152400" y="4130776"/>
            <a:chExt cx="8991599" cy="2727222"/>
          </a:xfrm>
        </p:grpSpPr>
        <p:sp>
          <p:nvSpPr>
            <p:cNvPr id="5" name="object 5"/>
            <p:cNvSpPr/>
            <p:nvPr/>
          </p:nvSpPr>
          <p:spPr>
            <a:xfrm>
              <a:off x="161544" y="6347458"/>
              <a:ext cx="3651504" cy="51054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255507" y="6118858"/>
              <a:ext cx="888492" cy="73914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362200" y="4130776"/>
              <a:ext cx="6019800" cy="226860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2400" y="4343336"/>
              <a:ext cx="2146300" cy="20400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sldNum" sz="quarter" idx="4294967295"/>
          </p:nvPr>
        </p:nvSpPr>
        <p:spPr>
          <a:xfrm>
            <a:off x="8470645" y="6240985"/>
            <a:ext cx="485140" cy="5162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3700"/>
              </a:lnSpc>
            </a:pPr>
            <a:fld id="{81D60167-4931-47E6-BA6A-407CBD079E47}" type="slidenum">
              <a:rPr dirty="0"/>
              <a:pPr marL="38100">
                <a:lnSpc>
                  <a:spcPts val="3700"/>
                </a:lnSpc>
              </a:pPr>
              <a:t>21</a:t>
            </a:fld>
            <a:endParaRPr dirty="0"/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4294967295"/>
          </p:nvPr>
        </p:nvSpPr>
        <p:spPr>
          <a:xfrm>
            <a:off x="307340" y="6421326"/>
            <a:ext cx="3339465" cy="332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50"/>
              </a:lnSpc>
            </a:pPr>
            <a:r>
              <a:rPr dirty="0"/>
              <a:t>Saturday, December </a:t>
            </a:r>
            <a:r>
              <a:rPr spc="5" dirty="0"/>
              <a:t>16,</a:t>
            </a:r>
            <a:r>
              <a:rPr spc="-130" dirty="0"/>
              <a:t> </a:t>
            </a:r>
            <a:r>
              <a:rPr spc="5" dirty="0"/>
              <a:t>2017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9472" y="0"/>
            <a:ext cx="6295644" cy="10500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4939" y="648970"/>
            <a:ext cx="8674735" cy="558546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indent="420370">
              <a:lnSpc>
                <a:spcPts val="2240"/>
              </a:lnSpc>
              <a:spcBef>
                <a:spcPts val="310"/>
              </a:spcBef>
            </a:pPr>
            <a:r>
              <a:rPr sz="2000" b="1" dirty="0">
                <a:latin typeface="Arial" pitchFamily="34" charset="0"/>
                <a:cs typeface="Arial" pitchFamily="34" charset="0"/>
              </a:rPr>
              <a:t>Like </a:t>
            </a:r>
            <a:r>
              <a:rPr sz="2000" b="1" spc="-5" dirty="0">
                <a:latin typeface="Arial" pitchFamily="34" charset="0"/>
                <a:cs typeface="Arial" pitchFamily="34" charset="0"/>
              </a:rPr>
              <a:t>light, </a:t>
            </a:r>
            <a:r>
              <a:rPr sz="2000" b="1" dirty="0">
                <a:latin typeface="Arial" pitchFamily="34" charset="0"/>
                <a:cs typeface="Arial" pitchFamily="34" charset="0"/>
              </a:rPr>
              <a:t>sound gets reflected at the surface of a </a:t>
            </a:r>
            <a:r>
              <a:rPr sz="2000" b="1" spc="-5" dirty="0">
                <a:latin typeface="Arial" pitchFamily="34" charset="0"/>
                <a:cs typeface="Arial" pitchFamily="34" charset="0"/>
              </a:rPr>
              <a:t>solid </a:t>
            </a:r>
            <a:r>
              <a:rPr sz="2000" b="1" dirty="0">
                <a:latin typeface="Arial" pitchFamily="34" charset="0"/>
                <a:cs typeface="Arial" pitchFamily="34" charset="0"/>
              </a:rPr>
              <a:t>or </a:t>
            </a:r>
            <a:r>
              <a:rPr sz="2000" b="1" spc="-5" dirty="0">
                <a:latin typeface="Arial" pitchFamily="34" charset="0"/>
                <a:cs typeface="Arial" pitchFamily="34" charset="0"/>
              </a:rPr>
              <a:t>liquid</a:t>
            </a:r>
            <a:r>
              <a:rPr sz="2000" b="1" spc="-170" dirty="0">
                <a:latin typeface="Arial" pitchFamily="34" charset="0"/>
                <a:cs typeface="Arial" pitchFamily="34" charset="0"/>
              </a:rPr>
              <a:t> </a:t>
            </a:r>
            <a:r>
              <a:rPr sz="2000" b="1" dirty="0">
                <a:latin typeface="Arial" pitchFamily="34" charset="0"/>
                <a:cs typeface="Arial" pitchFamily="34" charset="0"/>
              </a:rPr>
              <a:t>and  follows the laws of</a:t>
            </a:r>
            <a:r>
              <a:rPr sz="2000" b="1" spc="-114" dirty="0">
                <a:latin typeface="Arial" pitchFamily="34" charset="0"/>
                <a:cs typeface="Arial" pitchFamily="34" charset="0"/>
              </a:rPr>
              <a:t> </a:t>
            </a:r>
            <a:r>
              <a:rPr sz="2000" b="1" dirty="0">
                <a:latin typeface="Arial" pitchFamily="34" charset="0"/>
                <a:cs typeface="Arial" pitchFamily="34" charset="0"/>
              </a:rPr>
              <a:t>reflection.</a:t>
            </a:r>
            <a:endParaRPr sz="2000">
              <a:latin typeface="Arial" pitchFamily="34" charset="0"/>
              <a:cs typeface="Arial" pitchFamily="34" charset="0"/>
            </a:endParaRPr>
          </a:p>
          <a:p>
            <a:pPr marL="585470" indent="-224790">
              <a:lnSpc>
                <a:spcPct val="100000"/>
              </a:lnSpc>
              <a:spcBef>
                <a:spcPts val="195"/>
              </a:spcBef>
              <a:buAutoNum type="romanLcParenR"/>
              <a:tabLst>
                <a:tab pos="586105" algn="l"/>
              </a:tabLst>
            </a:pPr>
            <a:r>
              <a:rPr sz="2000" b="1" dirty="0">
                <a:latin typeface="Arial" pitchFamily="34" charset="0"/>
                <a:cs typeface="Arial" pitchFamily="34" charset="0"/>
              </a:rPr>
              <a:t>The angle of incidence is equal to the angle of</a:t>
            </a:r>
            <a:r>
              <a:rPr sz="2000" b="1" spc="-160" dirty="0">
                <a:latin typeface="Arial" pitchFamily="34" charset="0"/>
                <a:cs typeface="Arial" pitchFamily="34" charset="0"/>
              </a:rPr>
              <a:t> </a:t>
            </a:r>
            <a:r>
              <a:rPr sz="2000" b="1" dirty="0">
                <a:latin typeface="Arial" pitchFamily="34" charset="0"/>
                <a:cs typeface="Arial" pitchFamily="34" charset="0"/>
              </a:rPr>
              <a:t>reflection.</a:t>
            </a:r>
            <a:endParaRPr sz="2000">
              <a:latin typeface="Arial" pitchFamily="34" charset="0"/>
              <a:cs typeface="Arial" pitchFamily="34" charset="0"/>
            </a:endParaRPr>
          </a:p>
          <a:p>
            <a:pPr marL="585470" indent="-294640">
              <a:lnSpc>
                <a:spcPts val="2280"/>
              </a:lnSpc>
              <a:spcBef>
                <a:spcPts val="245"/>
              </a:spcBef>
              <a:buAutoNum type="romanLcParenR"/>
              <a:tabLst>
                <a:tab pos="586105" algn="l"/>
              </a:tabLst>
            </a:pPr>
            <a:r>
              <a:rPr sz="2000" b="1" dirty="0">
                <a:latin typeface="Arial" pitchFamily="34" charset="0"/>
                <a:cs typeface="Arial" pitchFamily="34" charset="0"/>
              </a:rPr>
              <a:t>The incident </a:t>
            </a:r>
            <a:r>
              <a:rPr sz="2000" b="1" spc="-45" dirty="0">
                <a:latin typeface="Arial" pitchFamily="34" charset="0"/>
                <a:cs typeface="Arial" pitchFamily="34" charset="0"/>
              </a:rPr>
              <a:t>ray, </a:t>
            </a:r>
            <a:r>
              <a:rPr sz="2000" b="1" dirty="0">
                <a:latin typeface="Arial" pitchFamily="34" charset="0"/>
                <a:cs typeface="Arial" pitchFamily="34" charset="0"/>
              </a:rPr>
              <a:t>the reflected ray and normal at the point</a:t>
            </a:r>
            <a:r>
              <a:rPr sz="2000" b="1" spc="-160" dirty="0">
                <a:latin typeface="Arial" pitchFamily="34" charset="0"/>
                <a:cs typeface="Arial" pitchFamily="34" charset="0"/>
              </a:rPr>
              <a:t> </a:t>
            </a:r>
            <a:r>
              <a:rPr sz="2000" b="1" dirty="0">
                <a:latin typeface="Arial" pitchFamily="34" charset="0"/>
                <a:cs typeface="Arial" pitchFamily="34" charset="0"/>
              </a:rPr>
              <a:t>of</a:t>
            </a:r>
            <a:endParaRPr sz="2000"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ts val="2280"/>
              </a:lnSpc>
            </a:pPr>
            <a:r>
              <a:rPr sz="2000" b="1" dirty="0">
                <a:latin typeface="Arial" pitchFamily="34" charset="0"/>
                <a:cs typeface="Arial" pitchFamily="34" charset="0"/>
              </a:rPr>
              <a:t>incidence all </a:t>
            </a:r>
            <a:r>
              <a:rPr sz="2000" b="1" spc="-5" dirty="0">
                <a:latin typeface="Arial" pitchFamily="34" charset="0"/>
                <a:cs typeface="Arial" pitchFamily="34" charset="0"/>
              </a:rPr>
              <a:t>lie </a:t>
            </a:r>
            <a:r>
              <a:rPr sz="2000" b="1" dirty="0">
                <a:latin typeface="Arial" pitchFamily="34" charset="0"/>
                <a:cs typeface="Arial" pitchFamily="34" charset="0"/>
              </a:rPr>
              <a:t>in the same</a:t>
            </a:r>
            <a:r>
              <a:rPr sz="2000" b="1" spc="-110" dirty="0">
                <a:latin typeface="Arial" pitchFamily="34" charset="0"/>
                <a:cs typeface="Arial" pitchFamily="34" charset="0"/>
              </a:rPr>
              <a:t> </a:t>
            </a:r>
            <a:r>
              <a:rPr sz="2000" b="1" dirty="0">
                <a:latin typeface="Arial" pitchFamily="34" charset="0"/>
                <a:cs typeface="Arial" pitchFamily="34" charset="0"/>
              </a:rPr>
              <a:t>plane.</a:t>
            </a:r>
            <a:endParaRPr sz="2000">
              <a:latin typeface="Arial" pitchFamily="34" charset="0"/>
              <a:cs typeface="Arial" pitchFamily="34" charset="0"/>
            </a:endParaRPr>
          </a:p>
          <a:p>
            <a:pPr marL="12700" marR="198120">
              <a:lnSpc>
                <a:spcPct val="110000"/>
              </a:lnSpc>
              <a:tabLst>
                <a:tab pos="1306195" algn="l"/>
              </a:tabLst>
            </a:pPr>
            <a:r>
              <a:rPr sz="20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Activity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 :-	</a:t>
            </a:r>
            <a:r>
              <a:rPr sz="2000" b="1" spc="-35" dirty="0">
                <a:solidFill>
                  <a:srgbClr val="601617"/>
                </a:solidFill>
                <a:latin typeface="Arial"/>
                <a:cs typeface="Arial"/>
              </a:rPr>
              <a:t>Take </a:t>
            </a:r>
            <a:r>
              <a:rPr sz="2000" b="1" spc="5" dirty="0">
                <a:solidFill>
                  <a:srgbClr val="601617"/>
                </a:solidFill>
                <a:latin typeface="Arial"/>
                <a:cs typeface="Arial"/>
              </a:rPr>
              <a:t>two </a:t>
            </a:r>
            <a:r>
              <a:rPr sz="2000" b="1" dirty="0">
                <a:solidFill>
                  <a:srgbClr val="601617"/>
                </a:solidFill>
                <a:latin typeface="Arial"/>
                <a:cs typeface="Arial"/>
              </a:rPr>
              <a:t>pipes of the same length and arrange them on a  table near a </a:t>
            </a:r>
            <a:r>
              <a:rPr sz="2000" b="1" spc="5" dirty="0">
                <a:solidFill>
                  <a:srgbClr val="601617"/>
                </a:solidFill>
                <a:latin typeface="Arial"/>
                <a:cs typeface="Arial"/>
              </a:rPr>
              <a:t>wall </a:t>
            </a:r>
            <a:r>
              <a:rPr sz="2000" b="1" dirty="0">
                <a:solidFill>
                  <a:srgbClr val="601617"/>
                </a:solidFill>
                <a:latin typeface="Arial"/>
                <a:cs typeface="Arial"/>
              </a:rPr>
              <a:t>or </a:t>
            </a:r>
            <a:r>
              <a:rPr sz="2000" b="1" spc="-5" dirty="0">
                <a:solidFill>
                  <a:srgbClr val="601617"/>
                </a:solidFill>
                <a:latin typeface="Arial"/>
                <a:cs typeface="Arial"/>
              </a:rPr>
              <a:t>metal </a:t>
            </a:r>
            <a:r>
              <a:rPr sz="2000" b="1" dirty="0">
                <a:solidFill>
                  <a:srgbClr val="601617"/>
                </a:solidFill>
                <a:latin typeface="Arial"/>
                <a:cs typeface="Arial"/>
              </a:rPr>
              <a:t>plate. Keep a </a:t>
            </a:r>
            <a:r>
              <a:rPr sz="2000" b="1" spc="-5" dirty="0">
                <a:solidFill>
                  <a:srgbClr val="601617"/>
                </a:solidFill>
                <a:latin typeface="Arial"/>
                <a:cs typeface="Arial"/>
              </a:rPr>
              <a:t>clock </a:t>
            </a:r>
            <a:r>
              <a:rPr sz="2000" b="1" dirty="0">
                <a:solidFill>
                  <a:srgbClr val="601617"/>
                </a:solidFill>
                <a:latin typeface="Arial"/>
                <a:cs typeface="Arial"/>
              </a:rPr>
              <a:t>near the open end of</a:t>
            </a:r>
            <a:r>
              <a:rPr sz="2000" b="1" spc="-245" dirty="0">
                <a:solidFill>
                  <a:srgbClr val="601617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601617"/>
                </a:solidFill>
                <a:latin typeface="Arial"/>
                <a:cs typeface="Arial"/>
              </a:rPr>
              <a:t>one  pipe and try to hear the sound </a:t>
            </a:r>
            <a:r>
              <a:rPr sz="2000" b="1" spc="-5" dirty="0">
                <a:solidFill>
                  <a:srgbClr val="601617"/>
                </a:solidFill>
                <a:latin typeface="Arial"/>
                <a:cs typeface="Arial"/>
              </a:rPr>
              <a:t>of </a:t>
            </a:r>
            <a:r>
              <a:rPr sz="2000" b="1" dirty="0">
                <a:solidFill>
                  <a:srgbClr val="601617"/>
                </a:solidFill>
                <a:latin typeface="Arial"/>
                <a:cs typeface="Arial"/>
              </a:rPr>
              <a:t>the clock through the other pipe by  adjusting the position of the</a:t>
            </a:r>
            <a:r>
              <a:rPr sz="2000" b="1" spc="-110" dirty="0">
                <a:solidFill>
                  <a:srgbClr val="601617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601617"/>
                </a:solidFill>
                <a:latin typeface="Arial"/>
                <a:cs typeface="Arial"/>
              </a:rPr>
              <a:t>pipe.</a:t>
            </a:r>
            <a:endParaRPr sz="2000">
              <a:latin typeface="Arial"/>
              <a:cs typeface="Arial"/>
            </a:endParaRPr>
          </a:p>
          <a:p>
            <a:pPr marL="12700" marR="4055110" indent="69850">
              <a:lnSpc>
                <a:spcPct val="110000"/>
              </a:lnSpc>
            </a:pPr>
            <a:r>
              <a:rPr sz="2000" b="1" spc="-5" dirty="0">
                <a:solidFill>
                  <a:srgbClr val="601617"/>
                </a:solidFill>
                <a:latin typeface="Arial"/>
                <a:cs typeface="Arial"/>
              </a:rPr>
              <a:t>Now </a:t>
            </a:r>
            <a:r>
              <a:rPr sz="2000" b="1" dirty="0">
                <a:solidFill>
                  <a:srgbClr val="601617"/>
                </a:solidFill>
                <a:latin typeface="Arial"/>
                <a:cs typeface="Arial"/>
              </a:rPr>
              <a:t>measure the angles of</a:t>
            </a:r>
            <a:r>
              <a:rPr sz="2000" b="1" spc="-130" dirty="0">
                <a:solidFill>
                  <a:srgbClr val="601617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601617"/>
                </a:solidFill>
                <a:latin typeface="Arial"/>
                <a:cs typeface="Arial"/>
              </a:rPr>
              <a:t>incidence  and reflection. Then </a:t>
            </a:r>
            <a:r>
              <a:rPr sz="2000" b="1" spc="-5" dirty="0">
                <a:solidFill>
                  <a:srgbClr val="601617"/>
                </a:solidFill>
                <a:latin typeface="Arial"/>
                <a:cs typeface="Arial"/>
              </a:rPr>
              <a:t>lift </a:t>
            </a:r>
            <a:r>
              <a:rPr sz="2000" b="1" dirty="0">
                <a:solidFill>
                  <a:srgbClr val="601617"/>
                </a:solidFill>
                <a:latin typeface="Arial"/>
                <a:cs typeface="Arial"/>
              </a:rPr>
              <a:t>the</a:t>
            </a:r>
            <a:r>
              <a:rPr sz="2000" b="1" spc="-110" dirty="0">
                <a:solidFill>
                  <a:srgbClr val="601617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601617"/>
                </a:solidFill>
                <a:latin typeface="Arial"/>
                <a:cs typeface="Arial"/>
              </a:rPr>
              <a:t>second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2000" b="1" dirty="0">
                <a:solidFill>
                  <a:srgbClr val="601617"/>
                </a:solidFill>
                <a:latin typeface="Arial"/>
                <a:cs typeface="Arial"/>
              </a:rPr>
              <a:t>pipe and try to hear the</a:t>
            </a:r>
            <a:r>
              <a:rPr sz="2000" b="1" spc="-114" dirty="0">
                <a:solidFill>
                  <a:srgbClr val="601617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601617"/>
                </a:solidFill>
                <a:latin typeface="Arial"/>
                <a:cs typeface="Arial"/>
              </a:rPr>
              <a:t>sound.</a:t>
            </a:r>
            <a:endParaRPr sz="2000">
              <a:latin typeface="Arial"/>
              <a:cs typeface="Arial"/>
            </a:endParaRPr>
          </a:p>
          <a:p>
            <a:pPr marL="12700" marR="4664075" indent="278765">
              <a:lnSpc>
                <a:spcPct val="110000"/>
              </a:lnSpc>
            </a:pPr>
            <a:r>
              <a:rPr sz="2000" b="1" dirty="0">
                <a:solidFill>
                  <a:srgbClr val="601617"/>
                </a:solidFill>
                <a:latin typeface="Arial"/>
                <a:cs typeface="Arial"/>
              </a:rPr>
              <a:t>It </a:t>
            </a:r>
            <a:r>
              <a:rPr sz="2000" b="1" spc="5" dirty="0">
                <a:solidFill>
                  <a:srgbClr val="601617"/>
                </a:solidFill>
                <a:latin typeface="Arial"/>
                <a:cs typeface="Arial"/>
              </a:rPr>
              <a:t>will </a:t>
            </a:r>
            <a:r>
              <a:rPr sz="2000" b="1" dirty="0">
                <a:solidFill>
                  <a:srgbClr val="601617"/>
                </a:solidFill>
                <a:latin typeface="Arial"/>
                <a:cs typeface="Arial"/>
              </a:rPr>
              <a:t>be seen that the angle of  incidence is equal to the angle</a:t>
            </a:r>
            <a:r>
              <a:rPr sz="2000" b="1" spc="-165" dirty="0">
                <a:solidFill>
                  <a:srgbClr val="601617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601617"/>
                </a:solidFill>
                <a:latin typeface="Arial"/>
                <a:cs typeface="Arial"/>
              </a:rPr>
              <a:t>of  reflection. The incident </a:t>
            </a:r>
            <a:r>
              <a:rPr sz="2000" b="1" spc="-45" dirty="0">
                <a:solidFill>
                  <a:srgbClr val="601617"/>
                </a:solidFill>
                <a:latin typeface="Arial"/>
                <a:cs typeface="Arial"/>
              </a:rPr>
              <a:t>ray, </a:t>
            </a:r>
            <a:r>
              <a:rPr sz="2000" b="1" dirty="0">
                <a:solidFill>
                  <a:srgbClr val="601617"/>
                </a:solidFill>
                <a:latin typeface="Arial"/>
                <a:cs typeface="Arial"/>
              </a:rPr>
              <a:t>the  reflected ray and normal all </a:t>
            </a:r>
            <a:r>
              <a:rPr sz="2000" b="1" spc="-5" dirty="0">
                <a:solidFill>
                  <a:srgbClr val="601617"/>
                </a:solidFill>
                <a:latin typeface="Arial"/>
                <a:cs typeface="Arial"/>
              </a:rPr>
              <a:t>lie in  </a:t>
            </a:r>
            <a:r>
              <a:rPr sz="2000" b="1" dirty="0">
                <a:solidFill>
                  <a:srgbClr val="601617"/>
                </a:solidFill>
                <a:latin typeface="Arial"/>
                <a:cs typeface="Arial"/>
              </a:rPr>
              <a:t>the same</a:t>
            </a:r>
            <a:r>
              <a:rPr sz="2000" b="1" spc="-40" dirty="0">
                <a:solidFill>
                  <a:srgbClr val="601617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601617"/>
                </a:solidFill>
                <a:latin typeface="Arial"/>
                <a:cs typeface="Arial"/>
              </a:rPr>
              <a:t>plane.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61544" y="6347458"/>
            <a:ext cx="3651885" cy="510540"/>
            <a:chOff x="161544" y="6347458"/>
            <a:chExt cx="3651885" cy="510540"/>
          </a:xfrm>
        </p:grpSpPr>
        <p:sp>
          <p:nvSpPr>
            <p:cNvPr id="5" name="object 5"/>
            <p:cNvSpPr/>
            <p:nvPr/>
          </p:nvSpPr>
          <p:spPr>
            <a:xfrm>
              <a:off x="161544" y="6347458"/>
              <a:ext cx="2758440" cy="51054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581655" y="6347458"/>
              <a:ext cx="594359" cy="51054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837688" y="6347458"/>
              <a:ext cx="463296" cy="51054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962655" y="6347458"/>
              <a:ext cx="850392" cy="51054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4724349" y="3276600"/>
            <a:ext cx="4420235" cy="3581400"/>
            <a:chOff x="4724349" y="3276600"/>
            <a:chExt cx="4420235" cy="3581400"/>
          </a:xfrm>
        </p:grpSpPr>
        <p:sp>
          <p:nvSpPr>
            <p:cNvPr id="11" name="object 11"/>
            <p:cNvSpPr/>
            <p:nvPr/>
          </p:nvSpPr>
          <p:spPr>
            <a:xfrm>
              <a:off x="4953000" y="3276600"/>
              <a:ext cx="4114800" cy="28956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24349" y="3962361"/>
              <a:ext cx="927582" cy="93539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255508" y="6118858"/>
              <a:ext cx="888492" cy="73914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sldNum" sz="quarter" idx="4294967295"/>
          </p:nvPr>
        </p:nvSpPr>
        <p:spPr>
          <a:xfrm>
            <a:off x="8470645" y="6240985"/>
            <a:ext cx="485140" cy="5162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3700"/>
              </a:lnSpc>
            </a:pPr>
            <a:fld id="{81D60167-4931-47E6-BA6A-407CBD079E47}" type="slidenum">
              <a:rPr dirty="0"/>
              <a:pPr marL="38100">
                <a:lnSpc>
                  <a:spcPts val="3700"/>
                </a:lnSpc>
              </a:pPr>
              <a:t>22</a:t>
            </a:fld>
            <a:endParaRPr dirty="0"/>
          </a:p>
        </p:txBody>
      </p:sp>
      <p:sp>
        <p:nvSpPr>
          <p:cNvPr id="15" name="object 15"/>
          <p:cNvSpPr txBox="1">
            <a:spLocks noGrp="1"/>
          </p:cNvSpPr>
          <p:nvPr>
            <p:ph type="dt" sz="half" idx="4294967295"/>
          </p:nvPr>
        </p:nvSpPr>
        <p:spPr>
          <a:xfrm>
            <a:off x="307340" y="6421326"/>
            <a:ext cx="3339465" cy="332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50"/>
              </a:lnSpc>
            </a:pPr>
            <a:r>
              <a:rPr dirty="0"/>
              <a:t>Saturday, December </a:t>
            </a:r>
            <a:r>
              <a:rPr spc="5" dirty="0"/>
              <a:t>16,</a:t>
            </a:r>
            <a:r>
              <a:rPr spc="-130" dirty="0"/>
              <a:t> </a:t>
            </a:r>
            <a:r>
              <a:rPr spc="5" dirty="0"/>
              <a:t>2017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8055" y="79247"/>
            <a:ext cx="8412480" cy="8839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31140" y="651103"/>
            <a:ext cx="8599170" cy="3683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1800" marR="66040" indent="-279400">
              <a:lnSpc>
                <a:spcPct val="120000"/>
              </a:lnSpc>
              <a:spcBef>
                <a:spcPts val="100"/>
              </a:spcBef>
              <a:buAutoNum type="romanLcParenR"/>
              <a:tabLst>
                <a:tab pos="447040" algn="l"/>
                <a:tab pos="447675" algn="l"/>
              </a:tabLst>
            </a:pPr>
            <a:r>
              <a:rPr sz="2000" b="1" dirty="0">
                <a:latin typeface="Arial" pitchFamily="34" charset="0"/>
                <a:cs typeface="Arial" pitchFamily="34" charset="0"/>
              </a:rPr>
              <a:t>Megaphones, horns, musical instruments </a:t>
            </a:r>
            <a:r>
              <a:rPr sz="2000" b="1" spc="-5" dirty="0">
                <a:latin typeface="Arial" pitchFamily="34" charset="0"/>
                <a:cs typeface="Arial" pitchFamily="34" charset="0"/>
              </a:rPr>
              <a:t>like </a:t>
            </a:r>
            <a:r>
              <a:rPr sz="2000" b="1" dirty="0">
                <a:latin typeface="Arial" pitchFamily="34" charset="0"/>
                <a:cs typeface="Arial" pitchFamily="34" charset="0"/>
              </a:rPr>
              <a:t>trumpets, shehnais  etc. are deigned to send sound by multiple reflection in a</a:t>
            </a:r>
            <a:r>
              <a:rPr sz="2000" b="1" spc="-220" dirty="0">
                <a:latin typeface="Arial" pitchFamily="34" charset="0"/>
                <a:cs typeface="Arial" pitchFamily="34" charset="0"/>
              </a:rPr>
              <a:t> </a:t>
            </a:r>
            <a:r>
              <a:rPr sz="2000" b="1" dirty="0">
                <a:latin typeface="Arial" pitchFamily="34" charset="0"/>
                <a:cs typeface="Arial" pitchFamily="34" charset="0"/>
              </a:rPr>
              <a:t>particular  direction without spreading in all</a:t>
            </a:r>
            <a:r>
              <a:rPr sz="2000" b="1" spc="-145" dirty="0">
                <a:latin typeface="Arial" pitchFamily="34" charset="0"/>
                <a:cs typeface="Arial" pitchFamily="34" charset="0"/>
              </a:rPr>
              <a:t> </a:t>
            </a:r>
            <a:r>
              <a:rPr sz="2000" b="1" dirty="0">
                <a:latin typeface="Arial" pitchFamily="34" charset="0"/>
                <a:cs typeface="Arial" pitchFamily="34" charset="0"/>
              </a:rPr>
              <a:t>directions.</a:t>
            </a:r>
            <a:endParaRPr sz="2000">
              <a:latin typeface="Arial" pitchFamily="34" charset="0"/>
              <a:cs typeface="Arial" pitchFamily="34" charset="0"/>
            </a:endParaRPr>
          </a:p>
          <a:p>
            <a:pPr marL="361315" marR="273685" indent="-349250">
              <a:lnSpc>
                <a:spcPct val="120000"/>
              </a:lnSpc>
              <a:buAutoNum type="romanLcParenR"/>
              <a:tabLst>
                <a:tab pos="377190" algn="l"/>
                <a:tab pos="377825" algn="l"/>
              </a:tabLst>
            </a:pPr>
            <a:r>
              <a:rPr sz="2000" b="1" dirty="0">
                <a:latin typeface="Arial" pitchFamily="34" charset="0"/>
                <a:cs typeface="Arial" pitchFamily="34" charset="0"/>
              </a:rPr>
              <a:t>Doctors listen to sounds from the human body through a  stethoscope. The </a:t>
            </a:r>
            <a:r>
              <a:rPr sz="2000" b="1" spc="-5" dirty="0">
                <a:latin typeface="Arial" pitchFamily="34" charset="0"/>
                <a:cs typeface="Arial" pitchFamily="34" charset="0"/>
              </a:rPr>
              <a:t>sound </a:t>
            </a:r>
            <a:r>
              <a:rPr sz="2000" b="1" dirty="0">
                <a:latin typeface="Arial" pitchFamily="34" charset="0"/>
                <a:cs typeface="Arial" pitchFamily="34" charset="0"/>
              </a:rPr>
              <a:t>of heartbeat </a:t>
            </a:r>
            <a:r>
              <a:rPr sz="2000" b="1" spc="-5" dirty="0">
                <a:latin typeface="Arial" pitchFamily="34" charset="0"/>
                <a:cs typeface="Arial" pitchFamily="34" charset="0"/>
              </a:rPr>
              <a:t>reaches </a:t>
            </a:r>
            <a:r>
              <a:rPr sz="2000" b="1" dirty="0">
                <a:latin typeface="Arial" pitchFamily="34" charset="0"/>
                <a:cs typeface="Arial" pitchFamily="34" charset="0"/>
              </a:rPr>
              <a:t>the doctor’s </a:t>
            </a:r>
            <a:r>
              <a:rPr sz="2000" b="1" spc="-5" dirty="0">
                <a:latin typeface="Arial" pitchFamily="34" charset="0"/>
                <a:cs typeface="Arial" pitchFamily="34" charset="0"/>
              </a:rPr>
              <a:t>ears</a:t>
            </a:r>
            <a:r>
              <a:rPr sz="2000" b="1" spc="-160" dirty="0">
                <a:latin typeface="Arial" pitchFamily="34" charset="0"/>
                <a:cs typeface="Arial" pitchFamily="34" charset="0"/>
              </a:rPr>
              <a:t> </a:t>
            </a:r>
            <a:r>
              <a:rPr sz="2000" b="1" dirty="0">
                <a:latin typeface="Arial" pitchFamily="34" charset="0"/>
                <a:cs typeface="Arial" pitchFamily="34" charset="0"/>
              </a:rPr>
              <a:t>by  multiple</a:t>
            </a:r>
            <a:r>
              <a:rPr sz="2000" b="1" spc="-40" dirty="0">
                <a:latin typeface="Arial" pitchFamily="34" charset="0"/>
                <a:cs typeface="Arial" pitchFamily="34" charset="0"/>
              </a:rPr>
              <a:t> </a:t>
            </a:r>
            <a:r>
              <a:rPr sz="2000" b="1" dirty="0">
                <a:latin typeface="Arial" pitchFamily="34" charset="0"/>
                <a:cs typeface="Arial" pitchFamily="34" charset="0"/>
              </a:rPr>
              <a:t>reflection.</a:t>
            </a:r>
            <a:endParaRPr sz="2000">
              <a:latin typeface="Arial" pitchFamily="34" charset="0"/>
              <a:cs typeface="Arial" pitchFamily="34" charset="0"/>
            </a:endParaRPr>
          </a:p>
          <a:p>
            <a:pPr marL="361315" marR="5080" indent="-349250">
              <a:lnSpc>
                <a:spcPct val="120000"/>
              </a:lnSpc>
              <a:spcBef>
                <a:spcPts val="5"/>
              </a:spcBef>
              <a:buAutoNum type="romanLcParenR"/>
              <a:tabLst>
                <a:tab pos="377190" algn="l"/>
              </a:tabLst>
            </a:pPr>
            <a:r>
              <a:rPr sz="2000" b="1" dirty="0">
                <a:latin typeface="Arial" pitchFamily="34" charset="0"/>
                <a:cs typeface="Arial" pitchFamily="34" charset="0"/>
              </a:rPr>
              <a:t>Generally the ceilings of cinema halls and auditoriums are </a:t>
            </a:r>
            <a:r>
              <a:rPr sz="2000" b="1" spc="-5" dirty="0">
                <a:latin typeface="Arial" pitchFamily="34" charset="0"/>
                <a:cs typeface="Arial" pitchFamily="34" charset="0"/>
              </a:rPr>
              <a:t>curved  </a:t>
            </a:r>
            <a:r>
              <a:rPr sz="2000" b="1" dirty="0">
                <a:latin typeface="Arial" pitchFamily="34" charset="0"/>
                <a:cs typeface="Arial" pitchFamily="34" charset="0"/>
              </a:rPr>
              <a:t>so that sound after multiple reflection reaches all parts of the </a:t>
            </a:r>
            <a:r>
              <a:rPr sz="2000" b="1" spc="-5" dirty="0">
                <a:latin typeface="Arial" pitchFamily="34" charset="0"/>
                <a:cs typeface="Arial" pitchFamily="34" charset="0"/>
              </a:rPr>
              <a:t>hall.  </a:t>
            </a:r>
            <a:r>
              <a:rPr sz="2000" b="1" dirty="0">
                <a:latin typeface="Arial" pitchFamily="34" charset="0"/>
                <a:cs typeface="Arial" pitchFamily="34" charset="0"/>
              </a:rPr>
              <a:t>Sometimes a </a:t>
            </a:r>
            <a:r>
              <a:rPr sz="2000" b="1" spc="-5" dirty="0">
                <a:latin typeface="Arial" pitchFamily="34" charset="0"/>
                <a:cs typeface="Arial" pitchFamily="34" charset="0"/>
              </a:rPr>
              <a:t>curved </a:t>
            </a:r>
            <a:r>
              <a:rPr sz="2000" b="1" dirty="0">
                <a:latin typeface="Arial" pitchFamily="34" charset="0"/>
                <a:cs typeface="Arial" pitchFamily="34" charset="0"/>
              </a:rPr>
              <a:t>sound board is placed behind the stage so</a:t>
            </a:r>
            <a:r>
              <a:rPr sz="2000" b="1" spc="-140" dirty="0">
                <a:latin typeface="Arial" pitchFamily="34" charset="0"/>
                <a:cs typeface="Arial" pitchFamily="34" charset="0"/>
              </a:rPr>
              <a:t> </a:t>
            </a:r>
            <a:r>
              <a:rPr sz="2000" b="1" dirty="0">
                <a:latin typeface="Arial" pitchFamily="34" charset="0"/>
                <a:cs typeface="Arial" pitchFamily="34" charset="0"/>
              </a:rPr>
              <a:t>that  sound after multiple reflection spreads </a:t>
            </a:r>
            <a:r>
              <a:rPr sz="2000" b="1" spc="-5" dirty="0">
                <a:latin typeface="Arial" pitchFamily="34" charset="0"/>
                <a:cs typeface="Arial" pitchFamily="34" charset="0"/>
              </a:rPr>
              <a:t>evenly </a:t>
            </a:r>
            <a:r>
              <a:rPr sz="2000" b="1" dirty="0">
                <a:latin typeface="Arial" pitchFamily="34" charset="0"/>
                <a:cs typeface="Arial" pitchFamily="34" charset="0"/>
              </a:rPr>
              <a:t>across the</a:t>
            </a:r>
            <a:r>
              <a:rPr sz="2000" b="1" spc="-160" dirty="0">
                <a:latin typeface="Arial" pitchFamily="34" charset="0"/>
                <a:cs typeface="Arial" pitchFamily="34" charset="0"/>
              </a:rPr>
              <a:t> </a:t>
            </a:r>
            <a:r>
              <a:rPr sz="2000" b="1" spc="-5" dirty="0">
                <a:latin typeface="Arial" pitchFamily="34" charset="0"/>
                <a:cs typeface="Arial" pitchFamily="34" charset="0"/>
              </a:rPr>
              <a:t>hall.</a:t>
            </a:r>
            <a:endParaRPr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2400" y="4467225"/>
            <a:ext cx="1905000" cy="1828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09800" y="4467225"/>
            <a:ext cx="1981200" cy="1828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161544" y="6347458"/>
            <a:ext cx="3651885" cy="510540"/>
            <a:chOff x="161544" y="6347458"/>
            <a:chExt cx="3651885" cy="510540"/>
          </a:xfrm>
        </p:grpSpPr>
        <p:sp>
          <p:nvSpPr>
            <p:cNvPr id="7" name="object 7"/>
            <p:cNvSpPr/>
            <p:nvPr/>
          </p:nvSpPr>
          <p:spPr>
            <a:xfrm>
              <a:off x="161544" y="6347458"/>
              <a:ext cx="2758440" cy="51054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581655" y="6347458"/>
              <a:ext cx="594359" cy="51054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837688" y="6347458"/>
              <a:ext cx="463296" cy="51054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962655" y="6347458"/>
              <a:ext cx="850392" cy="51054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4343400" y="4391025"/>
            <a:ext cx="4800600" cy="2466975"/>
            <a:chOff x="4343400" y="4391025"/>
            <a:chExt cx="4800600" cy="2466975"/>
          </a:xfrm>
        </p:grpSpPr>
        <p:sp>
          <p:nvSpPr>
            <p:cNvPr id="13" name="object 13"/>
            <p:cNvSpPr/>
            <p:nvPr/>
          </p:nvSpPr>
          <p:spPr>
            <a:xfrm>
              <a:off x="6743700" y="4391025"/>
              <a:ext cx="2247900" cy="190500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343400" y="4427601"/>
              <a:ext cx="2362200" cy="186842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255508" y="6118858"/>
              <a:ext cx="888492" cy="73914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sldNum" sz="quarter" idx="4294967295"/>
          </p:nvPr>
        </p:nvSpPr>
        <p:spPr>
          <a:xfrm>
            <a:off x="8470645" y="6240985"/>
            <a:ext cx="485140" cy="5162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3700"/>
              </a:lnSpc>
            </a:pPr>
            <a:fld id="{81D60167-4931-47E6-BA6A-407CBD079E47}" type="slidenum">
              <a:rPr dirty="0"/>
              <a:pPr marL="38100">
                <a:lnSpc>
                  <a:spcPts val="3700"/>
                </a:lnSpc>
              </a:pPr>
              <a:t>23</a:t>
            </a:fld>
            <a:endParaRPr dirty="0"/>
          </a:p>
        </p:txBody>
      </p:sp>
      <p:sp>
        <p:nvSpPr>
          <p:cNvPr id="17" name="object 17"/>
          <p:cNvSpPr txBox="1">
            <a:spLocks noGrp="1"/>
          </p:cNvSpPr>
          <p:nvPr>
            <p:ph type="dt" sz="half" idx="4294967295"/>
          </p:nvPr>
        </p:nvSpPr>
        <p:spPr>
          <a:xfrm>
            <a:off x="307340" y="6421326"/>
            <a:ext cx="3339465" cy="332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50"/>
              </a:lnSpc>
            </a:pPr>
            <a:r>
              <a:rPr dirty="0"/>
              <a:t>Saturday, December </a:t>
            </a:r>
            <a:r>
              <a:rPr spc="5" dirty="0"/>
              <a:t>16,</a:t>
            </a:r>
            <a:r>
              <a:rPr spc="-130" dirty="0"/>
              <a:t> </a:t>
            </a:r>
            <a:r>
              <a:rPr spc="5" dirty="0"/>
              <a:t>2017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95244" y="0"/>
            <a:ext cx="2488692" cy="975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4939" y="558749"/>
            <a:ext cx="8663305" cy="38684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33020" indent="278765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 pitchFamily="34" charset="0"/>
                <a:cs typeface="Arial" pitchFamily="34" charset="0"/>
              </a:rPr>
              <a:t>Sonar stands for Sound </a:t>
            </a:r>
            <a:r>
              <a:rPr sz="2000" b="1" spc="-5" dirty="0">
                <a:latin typeface="Arial" pitchFamily="34" charset="0"/>
                <a:cs typeface="Arial" pitchFamily="34" charset="0"/>
              </a:rPr>
              <a:t>Navigation </a:t>
            </a:r>
            <a:r>
              <a:rPr sz="2000" b="1" dirty="0">
                <a:latin typeface="Arial" pitchFamily="34" charset="0"/>
                <a:cs typeface="Arial" pitchFamily="34" charset="0"/>
              </a:rPr>
              <a:t>And Ranging. </a:t>
            </a:r>
            <a:r>
              <a:rPr sz="2000" b="1" spc="-10" dirty="0">
                <a:latin typeface="Arial" pitchFamily="34" charset="0"/>
                <a:cs typeface="Arial" pitchFamily="34" charset="0"/>
              </a:rPr>
              <a:t>It </a:t>
            </a:r>
            <a:r>
              <a:rPr sz="2000" b="1" dirty="0">
                <a:latin typeface="Arial" pitchFamily="34" charset="0"/>
                <a:cs typeface="Arial" pitchFamily="34" charset="0"/>
              </a:rPr>
              <a:t>is a </a:t>
            </a:r>
            <a:r>
              <a:rPr sz="2000" b="1" spc="-5" dirty="0">
                <a:latin typeface="Arial" pitchFamily="34" charset="0"/>
                <a:cs typeface="Arial" pitchFamily="34" charset="0"/>
              </a:rPr>
              <a:t>device</a:t>
            </a:r>
            <a:r>
              <a:rPr sz="2000" b="1" spc="-160" dirty="0">
                <a:latin typeface="Arial" pitchFamily="34" charset="0"/>
                <a:cs typeface="Arial" pitchFamily="34" charset="0"/>
              </a:rPr>
              <a:t> </a:t>
            </a:r>
            <a:r>
              <a:rPr sz="2000" b="1" spc="5" dirty="0">
                <a:latin typeface="Arial" pitchFamily="34" charset="0"/>
                <a:cs typeface="Arial" pitchFamily="34" charset="0"/>
              </a:rPr>
              <a:t>which  </a:t>
            </a:r>
            <a:r>
              <a:rPr sz="2000" b="1" dirty="0">
                <a:latin typeface="Arial" pitchFamily="34" charset="0"/>
                <a:cs typeface="Arial" pitchFamily="34" charset="0"/>
              </a:rPr>
              <a:t>uses ultrasonic waves to measure distance, direction and speed of  underwater</a:t>
            </a:r>
            <a:r>
              <a:rPr sz="2000" b="1" spc="-50" dirty="0">
                <a:latin typeface="Arial" pitchFamily="34" charset="0"/>
                <a:cs typeface="Arial" pitchFamily="34" charset="0"/>
              </a:rPr>
              <a:t> </a:t>
            </a:r>
            <a:r>
              <a:rPr sz="2000" b="1" dirty="0">
                <a:latin typeface="Arial" pitchFamily="34" charset="0"/>
                <a:cs typeface="Arial" pitchFamily="34" charset="0"/>
              </a:rPr>
              <a:t>objects.</a:t>
            </a:r>
            <a:endParaRPr sz="2000">
              <a:latin typeface="Arial" pitchFamily="34" charset="0"/>
              <a:cs typeface="Arial" pitchFamily="34" charset="0"/>
            </a:endParaRPr>
          </a:p>
          <a:p>
            <a:pPr marL="12700" marR="5080" indent="278765">
              <a:lnSpc>
                <a:spcPct val="100000"/>
              </a:lnSpc>
              <a:spcBef>
                <a:spcPts val="480"/>
              </a:spcBef>
            </a:pPr>
            <a:r>
              <a:rPr sz="2000" b="1" dirty="0">
                <a:latin typeface="Arial" pitchFamily="34" charset="0"/>
                <a:cs typeface="Arial" pitchFamily="34" charset="0"/>
              </a:rPr>
              <a:t>Sonar has a transmitter and a detector installed in ships. The  transmitter produces ultrasonic sound waves </a:t>
            </a:r>
            <a:r>
              <a:rPr sz="2000" b="1" spc="5" dirty="0">
                <a:latin typeface="Arial" pitchFamily="34" charset="0"/>
                <a:cs typeface="Arial" pitchFamily="34" charset="0"/>
              </a:rPr>
              <a:t>which </a:t>
            </a:r>
            <a:r>
              <a:rPr sz="2000" b="1" spc="-5" dirty="0">
                <a:latin typeface="Arial" pitchFamily="34" charset="0"/>
                <a:cs typeface="Arial" pitchFamily="34" charset="0"/>
              </a:rPr>
              <a:t>travel </a:t>
            </a:r>
            <a:r>
              <a:rPr sz="2000" b="1" dirty="0">
                <a:latin typeface="Arial" pitchFamily="34" charset="0"/>
                <a:cs typeface="Arial" pitchFamily="34" charset="0"/>
              </a:rPr>
              <a:t>through the  </a:t>
            </a:r>
            <a:r>
              <a:rPr sz="2000" b="1" spc="5" dirty="0">
                <a:latin typeface="Arial" pitchFamily="34" charset="0"/>
                <a:cs typeface="Arial" pitchFamily="34" charset="0"/>
              </a:rPr>
              <a:t>water </a:t>
            </a:r>
            <a:r>
              <a:rPr sz="2000" b="1" dirty="0">
                <a:latin typeface="Arial" pitchFamily="34" charset="0"/>
                <a:cs typeface="Arial" pitchFamily="34" charset="0"/>
              </a:rPr>
              <a:t>and after striking the object in the sea bed </a:t>
            </a:r>
            <a:r>
              <a:rPr sz="2000" b="1" spc="-5" dirty="0">
                <a:latin typeface="Arial" pitchFamily="34" charset="0"/>
                <a:cs typeface="Arial" pitchFamily="34" charset="0"/>
              </a:rPr>
              <a:t>is </a:t>
            </a:r>
            <a:r>
              <a:rPr sz="2000" b="1" dirty="0">
                <a:latin typeface="Arial" pitchFamily="34" charset="0"/>
                <a:cs typeface="Arial" pitchFamily="34" charset="0"/>
              </a:rPr>
              <a:t>reflected back to</a:t>
            </a:r>
            <a:r>
              <a:rPr sz="2000" b="1" spc="-295" dirty="0">
                <a:latin typeface="Arial" pitchFamily="34" charset="0"/>
                <a:cs typeface="Arial" pitchFamily="34" charset="0"/>
              </a:rPr>
              <a:t> </a:t>
            </a:r>
            <a:r>
              <a:rPr sz="2000" b="1" dirty="0">
                <a:latin typeface="Arial" pitchFamily="34" charset="0"/>
                <a:cs typeface="Arial" pitchFamily="34" charset="0"/>
              </a:rPr>
              <a:t>the  </a:t>
            </a:r>
            <a:r>
              <a:rPr sz="2000" b="1" spc="-10" dirty="0">
                <a:latin typeface="Arial" pitchFamily="34" charset="0"/>
                <a:cs typeface="Arial" pitchFamily="34" charset="0"/>
              </a:rPr>
              <a:t>detector.</a:t>
            </a:r>
            <a:endParaRPr sz="2000">
              <a:latin typeface="Arial" pitchFamily="34" charset="0"/>
              <a:cs typeface="Arial" pitchFamily="34" charset="0"/>
            </a:endParaRPr>
          </a:p>
          <a:p>
            <a:pPr marL="12700" marR="85090" indent="208279">
              <a:lnSpc>
                <a:spcPct val="100000"/>
              </a:lnSpc>
              <a:spcBef>
                <a:spcPts val="484"/>
              </a:spcBef>
            </a:pPr>
            <a:r>
              <a:rPr sz="2000" b="1" dirty="0">
                <a:latin typeface="Arial" pitchFamily="34" charset="0"/>
                <a:cs typeface="Arial" pitchFamily="34" charset="0"/>
              </a:rPr>
              <a:t>The distance of the object can be calculated by knowing the speed</a:t>
            </a:r>
            <a:r>
              <a:rPr sz="2000" b="1" spc="-210" dirty="0">
                <a:latin typeface="Arial" pitchFamily="34" charset="0"/>
                <a:cs typeface="Arial" pitchFamily="34" charset="0"/>
              </a:rPr>
              <a:t> </a:t>
            </a:r>
            <a:r>
              <a:rPr sz="2000" b="1" dirty="0">
                <a:latin typeface="Arial" pitchFamily="34" charset="0"/>
                <a:cs typeface="Arial" pitchFamily="34" charset="0"/>
              </a:rPr>
              <a:t>of  sound </a:t>
            </a:r>
            <a:r>
              <a:rPr sz="2000" b="1" spc="-5" dirty="0">
                <a:latin typeface="Arial" pitchFamily="34" charset="0"/>
                <a:cs typeface="Arial" pitchFamily="34" charset="0"/>
              </a:rPr>
              <a:t>in </a:t>
            </a:r>
            <a:r>
              <a:rPr sz="2000" b="1" spc="5" dirty="0">
                <a:latin typeface="Arial" pitchFamily="34" charset="0"/>
                <a:cs typeface="Arial" pitchFamily="34" charset="0"/>
              </a:rPr>
              <a:t>water </a:t>
            </a:r>
            <a:r>
              <a:rPr sz="2000" b="1" dirty="0">
                <a:latin typeface="Arial" pitchFamily="34" charset="0"/>
                <a:cs typeface="Arial" pitchFamily="34" charset="0"/>
              </a:rPr>
              <a:t>and the time taken between the transmission and  reception of</a:t>
            </a:r>
            <a:r>
              <a:rPr sz="2000" b="1" spc="-55" dirty="0">
                <a:latin typeface="Arial" pitchFamily="34" charset="0"/>
                <a:cs typeface="Arial" pitchFamily="34" charset="0"/>
              </a:rPr>
              <a:t> </a:t>
            </a:r>
            <a:r>
              <a:rPr sz="2000" b="1" dirty="0">
                <a:latin typeface="Arial" pitchFamily="34" charset="0"/>
                <a:cs typeface="Arial" pitchFamily="34" charset="0"/>
              </a:rPr>
              <a:t>ultrasound.</a:t>
            </a:r>
            <a:endParaRPr sz="2000">
              <a:latin typeface="Arial" pitchFamily="34" charset="0"/>
              <a:cs typeface="Arial" pitchFamily="34" charset="0"/>
            </a:endParaRPr>
          </a:p>
          <a:p>
            <a:pPr marL="220979">
              <a:lnSpc>
                <a:spcPct val="100000"/>
              </a:lnSpc>
              <a:spcBef>
                <a:spcPts val="480"/>
              </a:spcBef>
            </a:pPr>
            <a:r>
              <a:rPr sz="2000" b="1" dirty="0">
                <a:latin typeface="Arial" pitchFamily="34" charset="0"/>
                <a:cs typeface="Arial" pitchFamily="34" charset="0"/>
              </a:rPr>
              <a:t>If the time taken for the transmission and reception of ultra sound </a:t>
            </a:r>
            <a:r>
              <a:rPr sz="2000" b="1" spc="-5" dirty="0">
                <a:latin typeface="Arial" pitchFamily="34" charset="0"/>
                <a:cs typeface="Arial" pitchFamily="34" charset="0"/>
              </a:rPr>
              <a:t>is</a:t>
            </a:r>
            <a:r>
              <a:rPr sz="2000" b="1" spc="-225" dirty="0">
                <a:latin typeface="Arial" pitchFamily="34" charset="0"/>
                <a:cs typeface="Arial" pitchFamily="34" charset="0"/>
              </a:rPr>
              <a:t> </a:t>
            </a:r>
            <a:r>
              <a:rPr sz="2000" b="1" i="1" dirty="0">
                <a:latin typeface="Arial" pitchFamily="34" charset="0"/>
                <a:cs typeface="Arial" pitchFamily="34" charset="0"/>
              </a:rPr>
              <a:t>t</a:t>
            </a:r>
            <a:endParaRPr sz="2000"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6934200" algn="l"/>
              </a:tabLst>
            </a:pPr>
            <a:r>
              <a:rPr sz="2000" b="1" dirty="0">
                <a:latin typeface="Arial" pitchFamily="34" charset="0"/>
                <a:cs typeface="Arial" pitchFamily="34" charset="0"/>
              </a:rPr>
              <a:t>and the distance </a:t>
            </a:r>
            <a:r>
              <a:rPr sz="2000" b="1" spc="-5" dirty="0">
                <a:latin typeface="Arial" pitchFamily="34" charset="0"/>
                <a:cs typeface="Arial" pitchFamily="34" charset="0"/>
              </a:rPr>
              <a:t>travelled </a:t>
            </a:r>
            <a:r>
              <a:rPr sz="2000" b="1" dirty="0">
                <a:latin typeface="Arial" pitchFamily="34" charset="0"/>
                <a:cs typeface="Arial" pitchFamily="34" charset="0"/>
              </a:rPr>
              <a:t>is </a:t>
            </a:r>
            <a:r>
              <a:rPr sz="2000" b="1" i="1" dirty="0">
                <a:latin typeface="Arial" pitchFamily="34" charset="0"/>
                <a:cs typeface="Arial" pitchFamily="34" charset="0"/>
              </a:rPr>
              <a:t>2d </a:t>
            </a:r>
            <a:r>
              <a:rPr sz="2000" b="1" dirty="0">
                <a:latin typeface="Arial" pitchFamily="34" charset="0"/>
                <a:cs typeface="Arial" pitchFamily="34" charset="0"/>
              </a:rPr>
              <a:t>by the ultra</a:t>
            </a:r>
            <a:r>
              <a:rPr sz="2000" b="1" spc="-65" dirty="0">
                <a:latin typeface="Arial" pitchFamily="34" charset="0"/>
                <a:cs typeface="Arial" pitchFamily="34" charset="0"/>
              </a:rPr>
              <a:t> </a:t>
            </a:r>
            <a:r>
              <a:rPr sz="2000" b="1" dirty="0">
                <a:latin typeface="Arial" pitchFamily="34" charset="0"/>
                <a:cs typeface="Arial" pitchFamily="34" charset="0"/>
              </a:rPr>
              <a:t>sound, then	</a:t>
            </a:r>
            <a:r>
              <a:rPr sz="2000" b="1" i="1" dirty="0">
                <a:latin typeface="Arial" pitchFamily="34" charset="0"/>
                <a:cs typeface="Arial" pitchFamily="34" charset="0"/>
              </a:rPr>
              <a:t>2d = v x</a:t>
            </a:r>
            <a:r>
              <a:rPr sz="2000" b="1" i="1" spc="-80" dirty="0">
                <a:latin typeface="Arial" pitchFamily="34" charset="0"/>
                <a:cs typeface="Arial" pitchFamily="34" charset="0"/>
              </a:rPr>
              <a:t> </a:t>
            </a:r>
            <a:r>
              <a:rPr sz="2000" b="1" i="1" dirty="0">
                <a:latin typeface="Arial" pitchFamily="34" charset="0"/>
                <a:cs typeface="Arial" pitchFamily="34" charset="0"/>
              </a:rPr>
              <a:t>t</a:t>
            </a:r>
            <a:endParaRPr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4040" y="4616958"/>
            <a:ext cx="5746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6400" algn="l"/>
              </a:tabLst>
            </a:pPr>
            <a:r>
              <a:rPr sz="2000" b="1" i="1" dirty="0">
                <a:latin typeface="Arial"/>
                <a:cs typeface="Arial"/>
              </a:rPr>
              <a:t>or	d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07623" y="4467605"/>
            <a:ext cx="87312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325755" algn="l"/>
              </a:tabLst>
            </a:pPr>
            <a:r>
              <a:rPr sz="3000" b="1" i="1" baseline="-33333" dirty="0">
                <a:latin typeface="Arial"/>
                <a:cs typeface="Arial"/>
              </a:rPr>
              <a:t>=	</a:t>
            </a:r>
            <a:r>
              <a:rPr sz="2000" b="1" i="1" u="heavy" dirty="0">
                <a:uFill>
                  <a:solidFill>
                    <a:srgbClr val="FFFF00"/>
                  </a:solidFill>
                </a:uFill>
                <a:latin typeface="Arial"/>
                <a:cs typeface="Arial"/>
              </a:rPr>
              <a:t>v x</a:t>
            </a:r>
            <a:r>
              <a:rPr sz="2000" b="1" i="1" u="heavy" spc="-85" dirty="0">
                <a:uFill>
                  <a:solidFill>
                    <a:srgbClr val="FFFF00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heavy" dirty="0">
                <a:uFill>
                  <a:solidFill>
                    <a:srgbClr val="FFFF00"/>
                  </a:solidFill>
                </a:uFill>
                <a:latin typeface="Arial"/>
                <a:cs typeface="Arial"/>
              </a:rPr>
              <a:t>t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37689" y="4752594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i="1" dirty="0"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61544" y="4495800"/>
            <a:ext cx="6620255" cy="2362198"/>
            <a:chOff x="161544" y="4495800"/>
            <a:chExt cx="6620255" cy="2362198"/>
          </a:xfrm>
        </p:grpSpPr>
        <p:sp>
          <p:nvSpPr>
            <p:cNvPr id="8" name="object 8"/>
            <p:cNvSpPr/>
            <p:nvPr/>
          </p:nvSpPr>
          <p:spPr>
            <a:xfrm>
              <a:off x="2895599" y="4495800"/>
              <a:ext cx="3886200" cy="18288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1544" y="6347458"/>
              <a:ext cx="2758440" cy="51054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581655" y="6347458"/>
              <a:ext cx="594359" cy="51054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837688" y="6347458"/>
              <a:ext cx="463296" cy="51054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962655" y="6347458"/>
              <a:ext cx="850392" cy="51054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/>
          <p:nvPr/>
        </p:nvSpPr>
        <p:spPr>
          <a:xfrm>
            <a:off x="8255507" y="6118858"/>
            <a:ext cx="888492" cy="7391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4294967295"/>
          </p:nvPr>
        </p:nvSpPr>
        <p:spPr>
          <a:xfrm>
            <a:off x="8470645" y="6240985"/>
            <a:ext cx="485140" cy="5162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3700"/>
              </a:lnSpc>
            </a:pPr>
            <a:fld id="{81D60167-4931-47E6-BA6A-407CBD079E47}" type="slidenum">
              <a:rPr dirty="0"/>
              <a:pPr marL="38100">
                <a:lnSpc>
                  <a:spcPts val="3700"/>
                </a:lnSpc>
              </a:pPr>
              <a:t>24</a:t>
            </a:fld>
            <a:endParaRPr dirty="0"/>
          </a:p>
        </p:txBody>
      </p:sp>
      <p:sp>
        <p:nvSpPr>
          <p:cNvPr id="16" name="object 16"/>
          <p:cNvSpPr txBox="1">
            <a:spLocks noGrp="1"/>
          </p:cNvSpPr>
          <p:nvPr>
            <p:ph type="dt" sz="half" idx="4294967295"/>
          </p:nvPr>
        </p:nvSpPr>
        <p:spPr>
          <a:xfrm>
            <a:off x="307340" y="6421326"/>
            <a:ext cx="3339465" cy="2917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50"/>
              </a:lnSpc>
            </a:pPr>
            <a:endParaRPr spc="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914400"/>
            <a:ext cx="2971800" cy="1681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" y="2706623"/>
            <a:ext cx="3048000" cy="16685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400" y="4498708"/>
            <a:ext cx="3048000" cy="17303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52800" y="914400"/>
            <a:ext cx="2743200" cy="16685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29000" y="2706623"/>
            <a:ext cx="2667000" cy="16685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29000" y="4498721"/>
            <a:ext cx="2667000" cy="17496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267450" y="914400"/>
            <a:ext cx="2724150" cy="166852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324600" y="2706623"/>
            <a:ext cx="2667000" cy="166852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324600" y="4498759"/>
            <a:ext cx="2590800" cy="166852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47572" y="0"/>
            <a:ext cx="7121652" cy="112318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1544" y="6347458"/>
            <a:ext cx="3651504" cy="51054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459723" y="6118858"/>
            <a:ext cx="684276" cy="73914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8674861" y="6240985"/>
            <a:ext cx="280035" cy="516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3700"/>
              </a:lnSpc>
            </a:pPr>
            <a:fld id="{81D60167-4931-47E6-BA6A-407CBD079E47}" type="slidenum">
              <a:rPr sz="3200" b="1" dirty="0">
                <a:solidFill>
                  <a:srgbClr val="00AF50"/>
                </a:solidFill>
                <a:latin typeface="Book Antiqua"/>
                <a:cs typeface="Book Antiqua"/>
              </a:rPr>
              <a:pPr marL="38100">
                <a:lnSpc>
                  <a:spcPts val="3700"/>
                </a:lnSpc>
              </a:pPr>
              <a:t>3</a:t>
            </a:fld>
            <a:endParaRPr sz="3200">
              <a:latin typeface="Book Antiqua"/>
              <a:cs typeface="Book Antiqu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07340" y="6421326"/>
            <a:ext cx="333629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50"/>
              </a:lnSpc>
            </a:pPr>
            <a:r>
              <a:rPr sz="2000" b="1" smtClean="0">
                <a:solidFill>
                  <a:srgbClr val="00AF50"/>
                </a:solidFill>
                <a:latin typeface="Book Antiqua"/>
                <a:cs typeface="Book Antiqua"/>
              </a:rPr>
              <a:t>Saturday,December </a:t>
            </a:r>
            <a:r>
              <a:rPr sz="2000" b="1" spc="5" dirty="0">
                <a:solidFill>
                  <a:srgbClr val="00AF50"/>
                </a:solidFill>
                <a:latin typeface="Book Antiqua"/>
                <a:cs typeface="Book Antiqua"/>
              </a:rPr>
              <a:t>16,</a:t>
            </a:r>
            <a:r>
              <a:rPr sz="2000" b="1" spc="-130" dirty="0">
                <a:solidFill>
                  <a:srgbClr val="00AF50"/>
                </a:solidFill>
                <a:latin typeface="Book Antiqua"/>
                <a:cs typeface="Book Antiqua"/>
              </a:rPr>
              <a:t> </a:t>
            </a:r>
            <a:r>
              <a:rPr sz="2000" b="1" dirty="0">
                <a:solidFill>
                  <a:srgbClr val="00AF50"/>
                </a:solidFill>
                <a:latin typeface="Book Antiqua"/>
                <a:cs typeface="Book Antiqua"/>
              </a:rPr>
              <a:t>2017</a:t>
            </a:r>
            <a:endParaRPr sz="20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4371847"/>
            <a:ext cx="4000500" cy="18765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95800" y="2438400"/>
            <a:ext cx="4038600" cy="18196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95800" y="4371847"/>
            <a:ext cx="4038600" cy="18765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4800" y="2438400"/>
            <a:ext cx="4000500" cy="18196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47572" y="0"/>
            <a:ext cx="7121652" cy="10469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07340" y="784605"/>
            <a:ext cx="718693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001F5F"/>
                </a:solidFill>
              </a:rPr>
              <a:t>Some </a:t>
            </a:r>
            <a:r>
              <a:rPr sz="2800" spc="-5" dirty="0">
                <a:solidFill>
                  <a:srgbClr val="001F5F"/>
                </a:solidFill>
              </a:rPr>
              <a:t>musical instruments </a:t>
            </a:r>
            <a:r>
              <a:rPr sz="2800" spc="-20" dirty="0">
                <a:solidFill>
                  <a:srgbClr val="001F5F"/>
                </a:solidFill>
              </a:rPr>
              <a:t>produce </a:t>
            </a:r>
            <a:r>
              <a:rPr sz="2800" spc="-30" dirty="0">
                <a:solidFill>
                  <a:srgbClr val="001F5F"/>
                </a:solidFill>
              </a:rPr>
              <a:t>sound  </a:t>
            </a:r>
            <a:r>
              <a:rPr sz="2800" spc="-10" dirty="0">
                <a:solidFill>
                  <a:srgbClr val="001F5F"/>
                </a:solidFill>
              </a:rPr>
              <a:t>when </a:t>
            </a:r>
            <a:r>
              <a:rPr sz="2800" spc="-5" dirty="0">
                <a:solidFill>
                  <a:srgbClr val="001F5F"/>
                </a:solidFill>
              </a:rPr>
              <a:t>they are beaten or</a:t>
            </a:r>
            <a:r>
              <a:rPr sz="2800" spc="-120" dirty="0">
                <a:solidFill>
                  <a:srgbClr val="001F5F"/>
                </a:solidFill>
              </a:rPr>
              <a:t> </a:t>
            </a:r>
            <a:r>
              <a:rPr sz="2800" spc="-5" dirty="0">
                <a:solidFill>
                  <a:srgbClr val="001F5F"/>
                </a:solidFill>
              </a:rPr>
              <a:t>struck.</a:t>
            </a:r>
            <a:endParaRPr sz="2800"/>
          </a:p>
        </p:txBody>
      </p:sp>
      <p:sp>
        <p:nvSpPr>
          <p:cNvPr id="8" name="object 8"/>
          <p:cNvSpPr txBox="1"/>
          <p:nvPr/>
        </p:nvSpPr>
        <p:spPr>
          <a:xfrm>
            <a:off x="307340" y="1814906"/>
            <a:ext cx="67024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20" dirty="0">
                <a:solidFill>
                  <a:srgbClr val="001F5F"/>
                </a:solidFill>
                <a:latin typeface="Arial"/>
                <a:cs typeface="Arial"/>
              </a:rPr>
              <a:t>Eg:- </a:t>
            </a:r>
            <a:r>
              <a:rPr sz="2800" b="1" spc="-15" dirty="0">
                <a:solidFill>
                  <a:srgbClr val="001F5F"/>
                </a:solidFill>
                <a:latin typeface="Arial"/>
                <a:cs typeface="Arial"/>
              </a:rPr>
              <a:t>bell, </a:t>
            </a:r>
            <a:r>
              <a:rPr sz="2800" b="1" spc="-10" dirty="0">
                <a:solidFill>
                  <a:srgbClr val="001F5F"/>
                </a:solidFill>
                <a:latin typeface="Arial"/>
                <a:cs typeface="Arial"/>
              </a:rPr>
              <a:t>ghatam, </a:t>
            </a:r>
            <a:r>
              <a:rPr sz="2800" b="1" spc="-15" dirty="0">
                <a:solidFill>
                  <a:srgbClr val="001F5F"/>
                </a:solidFill>
                <a:latin typeface="Arial"/>
                <a:cs typeface="Arial"/>
              </a:rPr>
              <a:t>manjira, </a:t>
            </a:r>
            <a:r>
              <a:rPr sz="2800" b="1" spc="-5" dirty="0">
                <a:solidFill>
                  <a:srgbClr val="001F5F"/>
                </a:solidFill>
                <a:latin typeface="Arial"/>
                <a:cs typeface="Arial"/>
              </a:rPr>
              <a:t>jaltarang</a:t>
            </a:r>
            <a:r>
              <a:rPr sz="2800" b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Arial"/>
                <a:cs typeface="Arial"/>
              </a:rPr>
              <a:t>etc.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61544" y="6347458"/>
            <a:ext cx="3651504" cy="5105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255507" y="6118858"/>
            <a:ext cx="888492" cy="7391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4294967295"/>
          </p:nvPr>
        </p:nvSpPr>
        <p:spPr>
          <a:xfrm>
            <a:off x="8470645" y="6240985"/>
            <a:ext cx="485140" cy="5162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3700"/>
              </a:lnSpc>
            </a:pPr>
            <a:fld id="{81D60167-4931-47E6-BA6A-407CBD079E47}" type="slidenum">
              <a:rPr dirty="0"/>
              <a:pPr marL="38100">
                <a:lnSpc>
                  <a:spcPts val="3700"/>
                </a:lnSpc>
              </a:pPr>
              <a:t>4</a:t>
            </a:fld>
            <a:endParaRPr dirty="0"/>
          </a:p>
        </p:txBody>
      </p:sp>
      <p:sp>
        <p:nvSpPr>
          <p:cNvPr id="13" name="object 13"/>
          <p:cNvSpPr txBox="1">
            <a:spLocks noGrp="1"/>
          </p:cNvSpPr>
          <p:nvPr>
            <p:ph type="dt" sz="half" idx="4294967295"/>
          </p:nvPr>
        </p:nvSpPr>
        <p:spPr>
          <a:xfrm>
            <a:off x="307340" y="6421326"/>
            <a:ext cx="3339465" cy="332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50"/>
              </a:lnSpc>
            </a:pPr>
            <a:r>
              <a:rPr dirty="0"/>
              <a:t>Saturday, December </a:t>
            </a:r>
            <a:r>
              <a:rPr spc="5" dirty="0"/>
              <a:t>16,</a:t>
            </a:r>
            <a:r>
              <a:rPr spc="-130" dirty="0"/>
              <a:t> </a:t>
            </a:r>
            <a:r>
              <a:rPr spc="5" dirty="0"/>
              <a:t>2017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1439"/>
            <a:ext cx="9144000" cy="8122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42913" y="976313"/>
          <a:ext cx="8382000" cy="51815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9005"/>
                <a:gridCol w="3276600"/>
                <a:gridCol w="4176395"/>
              </a:tblGrid>
              <a:tr h="648588">
                <a:tc>
                  <a:txBody>
                    <a:bodyPr/>
                    <a:lstStyle/>
                    <a:p>
                      <a:pPr marL="76200">
                        <a:lnSpc>
                          <a:spcPts val="2345"/>
                        </a:lnSpc>
                      </a:pPr>
                      <a:r>
                        <a:rPr sz="2000" b="1" spc="-5" dirty="0">
                          <a:solidFill>
                            <a:srgbClr val="FF3100"/>
                          </a:solidFill>
                          <a:latin typeface="Arial"/>
                          <a:cs typeface="Arial"/>
                        </a:rPr>
                        <a:t>Sl.No.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ts val="2335"/>
                        </a:lnSpc>
                      </a:pPr>
                      <a:r>
                        <a:rPr sz="2000" b="1" dirty="0">
                          <a:solidFill>
                            <a:srgbClr val="FF3100"/>
                          </a:solidFill>
                          <a:latin typeface="Arial"/>
                          <a:cs typeface="Arial"/>
                        </a:rPr>
                        <a:t>Musical</a:t>
                      </a:r>
                      <a:r>
                        <a:rPr sz="2000" b="1" spc="-90" dirty="0">
                          <a:solidFill>
                            <a:srgbClr val="FF31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solidFill>
                            <a:srgbClr val="FF3100"/>
                          </a:solidFill>
                          <a:latin typeface="Arial"/>
                          <a:cs typeface="Arial"/>
                        </a:rPr>
                        <a:t>instrument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2335"/>
                        </a:lnSpc>
                      </a:pPr>
                      <a:r>
                        <a:rPr sz="2000" b="1" spc="-10" dirty="0">
                          <a:solidFill>
                            <a:srgbClr val="FF3100"/>
                          </a:solidFill>
                          <a:latin typeface="Arial"/>
                          <a:cs typeface="Arial"/>
                        </a:rPr>
                        <a:t>Vibrating </a:t>
                      </a:r>
                      <a:r>
                        <a:rPr sz="2000" b="1" dirty="0">
                          <a:solidFill>
                            <a:srgbClr val="FF3100"/>
                          </a:solidFill>
                          <a:latin typeface="Arial"/>
                          <a:cs typeface="Arial"/>
                        </a:rPr>
                        <a:t>part producing</a:t>
                      </a:r>
                      <a:r>
                        <a:rPr sz="2000" b="1" spc="-120" dirty="0">
                          <a:solidFill>
                            <a:srgbClr val="FF31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solidFill>
                            <a:srgbClr val="FF3100"/>
                          </a:solidFill>
                          <a:latin typeface="Arial"/>
                          <a:cs typeface="Arial"/>
                        </a:rPr>
                        <a:t>sound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3009">
                <a:tc>
                  <a:txBody>
                    <a:bodyPr/>
                    <a:lstStyle/>
                    <a:p>
                      <a:pPr marL="76200">
                        <a:lnSpc>
                          <a:spcPts val="2350"/>
                        </a:lnSpc>
                      </a:pPr>
                      <a:r>
                        <a:rPr sz="20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ts val="2350"/>
                        </a:lnSpc>
                      </a:pPr>
                      <a:r>
                        <a:rPr sz="2000" b="1" spc="-4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Veena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2335"/>
                        </a:lnSpc>
                      </a:pPr>
                      <a:r>
                        <a:rPr sz="20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Stretched</a:t>
                      </a:r>
                      <a:r>
                        <a:rPr sz="2000" b="1" spc="-7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string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3009">
                <a:tc>
                  <a:txBody>
                    <a:bodyPr/>
                    <a:lstStyle/>
                    <a:p>
                      <a:pPr marL="76200">
                        <a:lnSpc>
                          <a:spcPts val="2350"/>
                        </a:lnSpc>
                      </a:pPr>
                      <a:r>
                        <a:rPr sz="20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ts val="2350"/>
                        </a:lnSpc>
                      </a:pPr>
                      <a:r>
                        <a:rPr sz="2000" b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Sitar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2335"/>
                        </a:lnSpc>
                      </a:pPr>
                      <a:r>
                        <a:rPr sz="20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Stretched</a:t>
                      </a:r>
                      <a:r>
                        <a:rPr sz="2000" b="1" spc="-6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string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4405">
                <a:tc>
                  <a:txBody>
                    <a:bodyPr/>
                    <a:lstStyle/>
                    <a:p>
                      <a:pPr marL="76200">
                        <a:lnSpc>
                          <a:spcPts val="2350"/>
                        </a:lnSpc>
                      </a:pPr>
                      <a:r>
                        <a:rPr sz="20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ts val="2350"/>
                        </a:lnSpc>
                      </a:pPr>
                      <a:r>
                        <a:rPr sz="2000" b="1" spc="-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Violin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2335"/>
                        </a:lnSpc>
                      </a:pPr>
                      <a:r>
                        <a:rPr sz="20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Stretched</a:t>
                      </a:r>
                      <a:r>
                        <a:rPr sz="2000" b="1" spc="-7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string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4533">
                <a:tc>
                  <a:txBody>
                    <a:bodyPr/>
                    <a:lstStyle/>
                    <a:p>
                      <a:pPr marL="76200">
                        <a:lnSpc>
                          <a:spcPts val="2350"/>
                        </a:lnSpc>
                      </a:pPr>
                      <a:r>
                        <a:rPr sz="20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ts val="2350"/>
                        </a:lnSpc>
                      </a:pPr>
                      <a:r>
                        <a:rPr sz="20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Guitar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2340"/>
                        </a:lnSpc>
                      </a:pPr>
                      <a:r>
                        <a:rPr sz="20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Stretched</a:t>
                      </a:r>
                      <a:r>
                        <a:rPr sz="2000" b="1" spc="-7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string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3008">
                <a:tc>
                  <a:txBody>
                    <a:bodyPr/>
                    <a:lstStyle/>
                    <a:p>
                      <a:pPr marL="76200">
                        <a:lnSpc>
                          <a:spcPts val="2350"/>
                        </a:lnSpc>
                      </a:pPr>
                      <a:r>
                        <a:rPr sz="20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ts val="2350"/>
                        </a:lnSpc>
                      </a:pPr>
                      <a:r>
                        <a:rPr sz="2000" b="1" spc="-5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Tabala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2340"/>
                        </a:lnSpc>
                      </a:pPr>
                      <a:r>
                        <a:rPr sz="20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Stretched</a:t>
                      </a:r>
                      <a:r>
                        <a:rPr sz="2000" b="1" spc="-6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membrane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3008">
                <a:tc>
                  <a:txBody>
                    <a:bodyPr/>
                    <a:lstStyle/>
                    <a:p>
                      <a:pPr marL="76200">
                        <a:lnSpc>
                          <a:spcPts val="2350"/>
                        </a:lnSpc>
                      </a:pPr>
                      <a:r>
                        <a:rPr sz="20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ts val="2350"/>
                        </a:lnSpc>
                      </a:pPr>
                      <a:r>
                        <a:rPr sz="2000" b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Mridangam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2340"/>
                        </a:lnSpc>
                      </a:pPr>
                      <a:r>
                        <a:rPr sz="20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Stretched</a:t>
                      </a:r>
                      <a:r>
                        <a:rPr sz="2000" b="1" spc="-6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membrane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3009">
                <a:tc>
                  <a:txBody>
                    <a:bodyPr/>
                    <a:lstStyle/>
                    <a:p>
                      <a:pPr marL="76200">
                        <a:lnSpc>
                          <a:spcPts val="2355"/>
                        </a:lnSpc>
                      </a:pPr>
                      <a:r>
                        <a:rPr sz="20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6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ts val="2355"/>
                        </a:lnSpc>
                      </a:pPr>
                      <a:r>
                        <a:rPr sz="20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Drum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2340"/>
                        </a:lnSpc>
                      </a:pPr>
                      <a:r>
                        <a:rPr sz="20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Stretched</a:t>
                      </a:r>
                      <a:r>
                        <a:rPr sz="2000" b="1" spc="-6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membrane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3008">
                <a:tc>
                  <a:txBody>
                    <a:bodyPr/>
                    <a:lstStyle/>
                    <a:p>
                      <a:pPr marL="76200">
                        <a:lnSpc>
                          <a:spcPts val="2355"/>
                        </a:lnSpc>
                      </a:pPr>
                      <a:r>
                        <a:rPr sz="20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7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ts val="2355"/>
                        </a:lnSpc>
                      </a:pPr>
                      <a:r>
                        <a:rPr sz="20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Shehnai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2340"/>
                        </a:lnSpc>
                      </a:pPr>
                      <a:r>
                        <a:rPr sz="20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Air</a:t>
                      </a:r>
                      <a:r>
                        <a:rPr sz="2000" b="1" spc="-4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column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3009">
                <a:tc>
                  <a:txBody>
                    <a:bodyPr/>
                    <a:lstStyle/>
                    <a:p>
                      <a:pPr marL="76200">
                        <a:lnSpc>
                          <a:spcPts val="2355"/>
                        </a:lnSpc>
                      </a:pPr>
                      <a:r>
                        <a:rPr sz="20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8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ts val="2355"/>
                        </a:lnSpc>
                      </a:pPr>
                      <a:r>
                        <a:rPr sz="20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Flute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2345"/>
                        </a:lnSpc>
                      </a:pPr>
                      <a:r>
                        <a:rPr sz="20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Air</a:t>
                      </a:r>
                      <a:r>
                        <a:rPr sz="2000" b="1" spc="-4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column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3009">
                <a:tc>
                  <a:txBody>
                    <a:bodyPr/>
                    <a:lstStyle/>
                    <a:p>
                      <a:pPr marL="76200">
                        <a:lnSpc>
                          <a:spcPts val="2355"/>
                        </a:lnSpc>
                      </a:pPr>
                      <a:r>
                        <a:rPr sz="20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9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ts val="2345"/>
                        </a:lnSpc>
                      </a:pPr>
                      <a:r>
                        <a:rPr sz="20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Mouth</a:t>
                      </a:r>
                      <a:r>
                        <a:rPr sz="2000" b="1" spc="-3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organ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2345"/>
                        </a:lnSpc>
                      </a:pPr>
                      <a:r>
                        <a:rPr sz="2000" b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Air</a:t>
                      </a:r>
                      <a:r>
                        <a:rPr sz="2000" b="1" spc="-5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column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4" name="object 4"/>
          <p:cNvGrpSpPr/>
          <p:nvPr/>
        </p:nvGrpSpPr>
        <p:grpSpPr>
          <a:xfrm>
            <a:off x="161544" y="6347458"/>
            <a:ext cx="3651885" cy="510540"/>
            <a:chOff x="161544" y="6347458"/>
            <a:chExt cx="3651885" cy="510540"/>
          </a:xfrm>
        </p:grpSpPr>
        <p:sp>
          <p:nvSpPr>
            <p:cNvPr id="5" name="object 5"/>
            <p:cNvSpPr/>
            <p:nvPr/>
          </p:nvSpPr>
          <p:spPr>
            <a:xfrm>
              <a:off x="161544" y="6347458"/>
              <a:ext cx="2758440" cy="51054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581655" y="6347458"/>
              <a:ext cx="594359" cy="51054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837688" y="6347458"/>
              <a:ext cx="463296" cy="51054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962655" y="6347458"/>
              <a:ext cx="850392" cy="51054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8255507" y="6118858"/>
            <a:ext cx="888492" cy="7391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4294967295"/>
          </p:nvPr>
        </p:nvSpPr>
        <p:spPr>
          <a:xfrm>
            <a:off x="8470645" y="6240985"/>
            <a:ext cx="485140" cy="5162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3700"/>
              </a:lnSpc>
            </a:pPr>
            <a:fld id="{81D60167-4931-47E6-BA6A-407CBD079E47}" type="slidenum">
              <a:rPr dirty="0"/>
              <a:pPr marL="38100">
                <a:lnSpc>
                  <a:spcPts val="3700"/>
                </a:lnSpc>
              </a:pPr>
              <a:t>5</a:t>
            </a:fld>
            <a:endParaRPr dirty="0"/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4294967295"/>
          </p:nvPr>
        </p:nvSpPr>
        <p:spPr>
          <a:xfrm>
            <a:off x="307340" y="6421326"/>
            <a:ext cx="3339465" cy="332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50"/>
              </a:lnSpc>
            </a:pPr>
            <a:r>
              <a:rPr dirty="0"/>
              <a:t>Saturday, December </a:t>
            </a:r>
            <a:r>
              <a:rPr spc="5" dirty="0"/>
              <a:t>16,</a:t>
            </a:r>
            <a:r>
              <a:rPr spc="-130" dirty="0"/>
              <a:t> </a:t>
            </a:r>
            <a:r>
              <a:rPr spc="5" dirty="0"/>
              <a:t>2017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914400"/>
            <a:ext cx="2971800" cy="1681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" y="2706623"/>
            <a:ext cx="3048000" cy="16685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400" y="4498708"/>
            <a:ext cx="3048000" cy="17303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52800" y="914400"/>
            <a:ext cx="2743200" cy="16685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29000" y="2706623"/>
            <a:ext cx="2667000" cy="16685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29000" y="4498721"/>
            <a:ext cx="2667000" cy="17496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267450" y="914400"/>
            <a:ext cx="2724150" cy="166852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324600" y="2706623"/>
            <a:ext cx="2667000" cy="166852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324600" y="4498759"/>
            <a:ext cx="2590800" cy="166852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47572" y="0"/>
            <a:ext cx="7121652" cy="112318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459723" y="6118858"/>
            <a:ext cx="684276" cy="73914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8674861" y="6240985"/>
            <a:ext cx="280035" cy="516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3700"/>
              </a:lnSpc>
            </a:pPr>
            <a:fld id="{81D60167-4931-47E6-BA6A-407CBD079E47}" type="slidenum">
              <a:rPr sz="3200" b="1" dirty="0">
                <a:solidFill>
                  <a:srgbClr val="00AF50"/>
                </a:solidFill>
                <a:latin typeface="Book Antiqua"/>
                <a:cs typeface="Book Antiqua"/>
              </a:rPr>
              <a:pPr marL="38100">
                <a:lnSpc>
                  <a:spcPts val="3700"/>
                </a:lnSpc>
              </a:pPr>
              <a:t>6</a:t>
            </a:fld>
            <a:endParaRPr sz="32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71244" y="0"/>
            <a:ext cx="6239256" cy="1078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73100" y="845566"/>
            <a:ext cx="7898765" cy="868044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424180" marR="5080" indent="-412115">
              <a:lnSpc>
                <a:spcPts val="3279"/>
              </a:lnSpc>
              <a:spcBef>
                <a:spcPts val="270"/>
              </a:spcBef>
              <a:tabLst>
                <a:tab pos="424180" algn="l"/>
              </a:tabLst>
            </a:pPr>
            <a:r>
              <a:rPr sz="1800" b="0" spc="20" dirty="0">
                <a:solidFill>
                  <a:srgbClr val="F8F8F8"/>
                </a:solidFill>
                <a:latin typeface="Wingdings 2"/>
                <a:cs typeface="Wingdings 2"/>
              </a:rPr>
              <a:t></a:t>
            </a:r>
            <a:r>
              <a:rPr sz="1800" b="0" spc="20" dirty="0">
                <a:solidFill>
                  <a:srgbClr val="F8F8F8"/>
                </a:solidFill>
                <a:latin typeface="Times New Roman"/>
                <a:cs typeface="Times New Roman"/>
              </a:rPr>
              <a:t>	</a:t>
            </a:r>
            <a:r>
              <a:rPr sz="2800" b="0" spc="-5" dirty="0">
                <a:solidFill>
                  <a:srgbClr val="FFFFFF"/>
                </a:solidFill>
                <a:latin typeface="Book Antiqua"/>
                <a:cs typeface="Book Antiqua"/>
              </a:rPr>
              <a:t>Strings Instruments make music by </a:t>
            </a:r>
            <a:r>
              <a:rPr sz="2800" b="0" spc="-10" dirty="0">
                <a:solidFill>
                  <a:srgbClr val="FFFFFF"/>
                </a:solidFill>
                <a:latin typeface="Book Antiqua"/>
                <a:cs typeface="Book Antiqua"/>
              </a:rPr>
              <a:t>plucking </a:t>
            </a:r>
            <a:r>
              <a:rPr sz="2800" b="0" spc="-5" dirty="0">
                <a:solidFill>
                  <a:srgbClr val="FFFFFF"/>
                </a:solidFill>
                <a:latin typeface="Book Antiqua"/>
                <a:cs typeface="Book Antiqua"/>
              </a:rPr>
              <a:t>or  strumming </a:t>
            </a:r>
            <a:r>
              <a:rPr sz="2800" b="0" spc="10" dirty="0">
                <a:solidFill>
                  <a:srgbClr val="FFFFFF"/>
                </a:solidFill>
                <a:latin typeface="Book Antiqua"/>
                <a:cs typeface="Book Antiqua"/>
              </a:rPr>
              <a:t>(</a:t>
            </a:r>
            <a:r>
              <a:rPr sz="2800" b="0" spc="10" dirty="0">
                <a:solidFill>
                  <a:srgbClr val="FFFFFF"/>
                </a:solidFill>
                <a:latin typeface="Nirmala UI"/>
                <a:cs typeface="Nirmala UI"/>
              </a:rPr>
              <a:t>झनकार</a:t>
            </a:r>
            <a:r>
              <a:rPr sz="2800" b="0" spc="10" dirty="0">
                <a:solidFill>
                  <a:srgbClr val="FFFFFF"/>
                </a:solidFill>
                <a:latin typeface="Book Antiqua"/>
                <a:cs typeface="Book Antiqua"/>
              </a:rPr>
              <a:t>) </a:t>
            </a:r>
            <a:r>
              <a:rPr sz="2800" b="0" spc="-1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2800" b="0" spc="-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b="0" spc="-5" dirty="0">
                <a:solidFill>
                  <a:srgbClr val="FFFFFF"/>
                </a:solidFill>
                <a:latin typeface="Book Antiqua"/>
                <a:cs typeface="Book Antiqua"/>
              </a:rPr>
              <a:t>strings.</a:t>
            </a:r>
            <a:endParaRPr sz="2800">
              <a:latin typeface="Book Antiqua"/>
              <a:cs typeface="Book Antiqu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8600" y="1995423"/>
            <a:ext cx="1638300" cy="30436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5940" y="5127497"/>
            <a:ext cx="6483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Book Antiqua"/>
                <a:cs typeface="Book Antiqua"/>
              </a:rPr>
              <a:t>Vio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lin</a:t>
            </a:r>
            <a:endParaRPr sz="1800">
              <a:latin typeface="Book Antiqua"/>
              <a:cs typeface="Book Antiqu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162133" y="1995423"/>
            <a:ext cx="4810760" cy="3204210"/>
            <a:chOff x="2162133" y="1995423"/>
            <a:chExt cx="4810760" cy="3204210"/>
          </a:xfrm>
        </p:grpSpPr>
        <p:sp>
          <p:nvSpPr>
            <p:cNvPr id="7" name="object 7"/>
            <p:cNvSpPr/>
            <p:nvPr/>
          </p:nvSpPr>
          <p:spPr>
            <a:xfrm>
              <a:off x="2162133" y="2052248"/>
              <a:ext cx="1493918" cy="314723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029200" y="1995423"/>
              <a:ext cx="1943100" cy="28492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441194" y="5242686"/>
            <a:ext cx="5556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Cello</a:t>
            </a:r>
            <a:endParaRPr sz="1800">
              <a:latin typeface="Book Antiqua"/>
              <a:cs typeface="Book Antiqu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717540" y="4806188"/>
            <a:ext cx="7772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9690" marR="5080" indent="-4762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E</a:t>
            </a:r>
            <a:r>
              <a:rPr sz="1800" spc="5" dirty="0">
                <a:solidFill>
                  <a:srgbClr val="FFFFFF"/>
                </a:solidFill>
                <a:latin typeface="Book Antiqua"/>
                <a:cs typeface="Book Antiqua"/>
              </a:rPr>
              <a:t>l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e</a:t>
            </a:r>
            <a:r>
              <a:rPr sz="1800" spc="5" dirty="0">
                <a:solidFill>
                  <a:srgbClr val="FFFFFF"/>
                </a:solidFill>
                <a:latin typeface="Book Antiqua"/>
                <a:cs typeface="Book Antiqua"/>
              </a:rPr>
              <a:t>c</a:t>
            </a:r>
            <a:r>
              <a:rPr sz="1800" spc="-5" dirty="0">
                <a:solidFill>
                  <a:srgbClr val="FFFFFF"/>
                </a:solidFill>
                <a:latin typeface="Book Antiqua"/>
                <a:cs typeface="Book Antiqua"/>
              </a:rPr>
              <a:t>tric  Guitar</a:t>
            </a:r>
            <a:endParaRPr sz="1800">
              <a:latin typeface="Book Antiqua"/>
              <a:cs typeface="Book Antiqu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657600" y="1995551"/>
            <a:ext cx="1962150" cy="283184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210050" y="5151831"/>
            <a:ext cx="68262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Book Antiqua"/>
                <a:cs typeface="Book Antiqua"/>
              </a:rPr>
              <a:t>Gu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itar</a:t>
            </a:r>
            <a:endParaRPr sz="1800">
              <a:latin typeface="Book Antiqua"/>
              <a:cs typeface="Book Antiqu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7267575" y="2042106"/>
            <a:ext cx="1470025" cy="3042920"/>
            <a:chOff x="7267575" y="2042106"/>
            <a:chExt cx="1470025" cy="3042920"/>
          </a:xfrm>
        </p:grpSpPr>
        <p:sp>
          <p:nvSpPr>
            <p:cNvPr id="14" name="object 14"/>
            <p:cNvSpPr/>
            <p:nvPr/>
          </p:nvSpPr>
          <p:spPr>
            <a:xfrm>
              <a:off x="7267575" y="2042106"/>
              <a:ext cx="1470025" cy="3042920"/>
            </a:xfrm>
            <a:custGeom>
              <a:avLst/>
              <a:gdLst/>
              <a:ahLst/>
              <a:cxnLst/>
              <a:rect l="l" t="t" r="r" b="b"/>
              <a:pathLst>
                <a:path w="1470025" h="3042920">
                  <a:moveTo>
                    <a:pt x="323372" y="0"/>
                  </a:moveTo>
                  <a:lnTo>
                    <a:pt x="228334" y="48881"/>
                  </a:lnTo>
                  <a:lnTo>
                    <a:pt x="201181" y="202174"/>
                  </a:lnTo>
                  <a:lnTo>
                    <a:pt x="251793" y="274418"/>
                  </a:lnTo>
                  <a:lnTo>
                    <a:pt x="271535" y="508580"/>
                  </a:lnTo>
                  <a:lnTo>
                    <a:pt x="261664" y="859555"/>
                  </a:lnTo>
                  <a:lnTo>
                    <a:pt x="219698" y="866025"/>
                  </a:lnTo>
                  <a:lnTo>
                    <a:pt x="206122" y="1042680"/>
                  </a:lnTo>
                  <a:lnTo>
                    <a:pt x="250558" y="1070356"/>
                  </a:lnTo>
                  <a:lnTo>
                    <a:pt x="222169" y="1910808"/>
                  </a:lnTo>
                  <a:lnTo>
                    <a:pt x="172792" y="1921447"/>
                  </a:lnTo>
                  <a:lnTo>
                    <a:pt x="177733" y="2134242"/>
                  </a:lnTo>
                  <a:lnTo>
                    <a:pt x="211062" y="2144881"/>
                  </a:lnTo>
                  <a:lnTo>
                    <a:pt x="191310" y="2398093"/>
                  </a:lnTo>
                  <a:lnTo>
                    <a:pt x="59244" y="2474704"/>
                  </a:lnTo>
                  <a:lnTo>
                    <a:pt x="0" y="2619407"/>
                  </a:lnTo>
                  <a:lnTo>
                    <a:pt x="1234" y="2842823"/>
                  </a:lnTo>
                  <a:lnTo>
                    <a:pt x="209827" y="2961993"/>
                  </a:lnTo>
                  <a:lnTo>
                    <a:pt x="345595" y="2934330"/>
                  </a:lnTo>
                  <a:lnTo>
                    <a:pt x="372749" y="3042852"/>
                  </a:lnTo>
                  <a:lnTo>
                    <a:pt x="530729" y="3000295"/>
                  </a:lnTo>
                  <a:lnTo>
                    <a:pt x="543071" y="2885397"/>
                  </a:lnTo>
                  <a:lnTo>
                    <a:pt x="656626" y="2783249"/>
                  </a:lnTo>
                  <a:lnTo>
                    <a:pt x="693651" y="2647064"/>
                  </a:lnTo>
                  <a:lnTo>
                    <a:pt x="1042962" y="2004437"/>
                  </a:lnTo>
                  <a:lnTo>
                    <a:pt x="1282424" y="1525652"/>
                  </a:lnTo>
                  <a:lnTo>
                    <a:pt x="1331729" y="1536309"/>
                  </a:lnTo>
                  <a:lnTo>
                    <a:pt x="1356433" y="1440542"/>
                  </a:lnTo>
                  <a:lnTo>
                    <a:pt x="1351554" y="1402245"/>
                  </a:lnTo>
                  <a:lnTo>
                    <a:pt x="1451512" y="1189504"/>
                  </a:lnTo>
                  <a:lnTo>
                    <a:pt x="1469988" y="1055440"/>
                  </a:lnTo>
                  <a:lnTo>
                    <a:pt x="1435423" y="940425"/>
                  </a:lnTo>
                  <a:lnTo>
                    <a:pt x="1356433" y="923532"/>
                  </a:lnTo>
                  <a:lnTo>
                    <a:pt x="1278688" y="1023451"/>
                  </a:lnTo>
                  <a:lnTo>
                    <a:pt x="1104618" y="1093718"/>
                  </a:lnTo>
                  <a:lnTo>
                    <a:pt x="909655" y="1034054"/>
                  </a:lnTo>
                  <a:lnTo>
                    <a:pt x="802265" y="878784"/>
                  </a:lnTo>
                  <a:lnTo>
                    <a:pt x="767711" y="585137"/>
                  </a:lnTo>
                  <a:lnTo>
                    <a:pt x="746733" y="325455"/>
                  </a:lnTo>
                  <a:lnTo>
                    <a:pt x="675144" y="89316"/>
                  </a:lnTo>
                  <a:lnTo>
                    <a:pt x="504811" y="19049"/>
                  </a:lnTo>
                  <a:lnTo>
                    <a:pt x="418409" y="33965"/>
                  </a:lnTo>
                  <a:lnTo>
                    <a:pt x="323372" y="0"/>
                  </a:lnTo>
                  <a:close/>
                </a:path>
              </a:pathLst>
            </a:custGeom>
            <a:solidFill>
              <a:srgbClr val="EBF9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621806" y="2337910"/>
              <a:ext cx="81915" cy="2170430"/>
            </a:xfrm>
            <a:custGeom>
              <a:avLst/>
              <a:gdLst/>
              <a:ahLst/>
              <a:cxnLst/>
              <a:rect l="l" t="t" r="r" b="b"/>
              <a:pathLst>
                <a:path w="81915" h="2170429">
                  <a:moveTo>
                    <a:pt x="64178" y="0"/>
                  </a:moveTo>
                  <a:lnTo>
                    <a:pt x="0" y="0"/>
                  </a:lnTo>
                  <a:lnTo>
                    <a:pt x="3705" y="2170382"/>
                  </a:lnTo>
                  <a:lnTo>
                    <a:pt x="81460" y="2161882"/>
                  </a:lnTo>
                  <a:lnTo>
                    <a:pt x="62953" y="204151"/>
                  </a:lnTo>
                  <a:lnTo>
                    <a:pt x="64178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627982" y="3135825"/>
              <a:ext cx="1066800" cy="1453515"/>
            </a:xfrm>
            <a:custGeom>
              <a:avLst/>
              <a:gdLst/>
              <a:ahLst/>
              <a:cxnLst/>
              <a:rect l="l" t="t" r="r" b="b"/>
              <a:pathLst>
                <a:path w="1066800" h="1453514">
                  <a:moveTo>
                    <a:pt x="1036818" y="0"/>
                  </a:moveTo>
                  <a:lnTo>
                    <a:pt x="12341" y="1327791"/>
                  </a:lnTo>
                  <a:lnTo>
                    <a:pt x="0" y="1383106"/>
                  </a:lnTo>
                  <a:lnTo>
                    <a:pt x="148109" y="1453337"/>
                  </a:lnTo>
                  <a:lnTo>
                    <a:pt x="1066400" y="46724"/>
                  </a:lnTo>
                  <a:lnTo>
                    <a:pt x="1036818" y="0"/>
                  </a:lnTo>
                  <a:close/>
                </a:path>
              </a:pathLst>
            </a:custGeom>
            <a:solidFill>
              <a:srgbClr val="B3B3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293494" y="4474255"/>
              <a:ext cx="607695" cy="453390"/>
            </a:xfrm>
            <a:custGeom>
              <a:avLst/>
              <a:gdLst/>
              <a:ahLst/>
              <a:cxnLst/>
              <a:rect l="l" t="t" r="r" b="b"/>
              <a:pathLst>
                <a:path w="607695" h="453389">
                  <a:moveTo>
                    <a:pt x="327077" y="0"/>
                  </a:moveTo>
                  <a:lnTo>
                    <a:pt x="280181" y="0"/>
                  </a:lnTo>
                  <a:lnTo>
                    <a:pt x="272769" y="2120"/>
                  </a:lnTo>
                  <a:lnTo>
                    <a:pt x="256722" y="2120"/>
                  </a:lnTo>
                  <a:lnTo>
                    <a:pt x="249321" y="4259"/>
                  </a:lnTo>
                  <a:lnTo>
                    <a:pt x="234509" y="4259"/>
                  </a:lnTo>
                  <a:lnTo>
                    <a:pt x="212297" y="10638"/>
                  </a:lnTo>
                  <a:lnTo>
                    <a:pt x="206121" y="10638"/>
                  </a:lnTo>
                  <a:lnTo>
                    <a:pt x="191309" y="14898"/>
                  </a:lnTo>
                  <a:lnTo>
                    <a:pt x="185143" y="17018"/>
                  </a:lnTo>
                  <a:lnTo>
                    <a:pt x="177732" y="19157"/>
                  </a:lnTo>
                  <a:lnTo>
                    <a:pt x="171566" y="21277"/>
                  </a:lnTo>
                  <a:lnTo>
                    <a:pt x="164155" y="23398"/>
                  </a:lnTo>
                  <a:lnTo>
                    <a:pt x="157989" y="25536"/>
                  </a:lnTo>
                  <a:lnTo>
                    <a:pt x="151813" y="29796"/>
                  </a:lnTo>
                  <a:lnTo>
                    <a:pt x="139472" y="34037"/>
                  </a:lnTo>
                  <a:lnTo>
                    <a:pt x="133296" y="38296"/>
                  </a:lnTo>
                  <a:lnTo>
                    <a:pt x="127130" y="40434"/>
                  </a:lnTo>
                  <a:lnTo>
                    <a:pt x="120954" y="44676"/>
                  </a:lnTo>
                  <a:lnTo>
                    <a:pt x="116024" y="46814"/>
                  </a:lnTo>
                  <a:lnTo>
                    <a:pt x="103682" y="55314"/>
                  </a:lnTo>
                  <a:lnTo>
                    <a:pt x="98742" y="59574"/>
                  </a:lnTo>
                  <a:lnTo>
                    <a:pt x="93801" y="61712"/>
                  </a:lnTo>
                  <a:lnTo>
                    <a:pt x="83930" y="70212"/>
                  </a:lnTo>
                  <a:lnTo>
                    <a:pt x="77758" y="74472"/>
                  </a:lnTo>
                  <a:lnTo>
                    <a:pt x="74055" y="76592"/>
                  </a:lnTo>
                  <a:lnTo>
                    <a:pt x="64181" y="85110"/>
                  </a:lnTo>
                  <a:lnTo>
                    <a:pt x="60478" y="89370"/>
                  </a:lnTo>
                  <a:lnTo>
                    <a:pt x="55542" y="93629"/>
                  </a:lnTo>
                  <a:lnTo>
                    <a:pt x="51838" y="100008"/>
                  </a:lnTo>
                  <a:lnTo>
                    <a:pt x="46902" y="104268"/>
                  </a:lnTo>
                  <a:lnTo>
                    <a:pt x="32091" y="121286"/>
                  </a:lnTo>
                  <a:lnTo>
                    <a:pt x="29621" y="127666"/>
                  </a:lnTo>
                  <a:lnTo>
                    <a:pt x="25919" y="131925"/>
                  </a:lnTo>
                  <a:lnTo>
                    <a:pt x="23451" y="138305"/>
                  </a:lnTo>
                  <a:lnTo>
                    <a:pt x="20982" y="142564"/>
                  </a:lnTo>
                  <a:lnTo>
                    <a:pt x="17279" y="146823"/>
                  </a:lnTo>
                  <a:lnTo>
                    <a:pt x="14810" y="153203"/>
                  </a:lnTo>
                  <a:lnTo>
                    <a:pt x="13576" y="157462"/>
                  </a:lnTo>
                  <a:lnTo>
                    <a:pt x="11108" y="163842"/>
                  </a:lnTo>
                  <a:lnTo>
                    <a:pt x="8640" y="168101"/>
                  </a:lnTo>
                  <a:lnTo>
                    <a:pt x="6171" y="180860"/>
                  </a:lnTo>
                  <a:lnTo>
                    <a:pt x="4936" y="185119"/>
                  </a:lnTo>
                  <a:lnTo>
                    <a:pt x="2468" y="191499"/>
                  </a:lnTo>
                  <a:lnTo>
                    <a:pt x="2468" y="195758"/>
                  </a:lnTo>
                  <a:lnTo>
                    <a:pt x="1234" y="202156"/>
                  </a:lnTo>
                  <a:lnTo>
                    <a:pt x="1234" y="208536"/>
                  </a:lnTo>
                  <a:lnTo>
                    <a:pt x="0" y="214915"/>
                  </a:lnTo>
                  <a:lnTo>
                    <a:pt x="0" y="236193"/>
                  </a:lnTo>
                  <a:lnTo>
                    <a:pt x="1234" y="242573"/>
                  </a:lnTo>
                  <a:lnTo>
                    <a:pt x="1234" y="248953"/>
                  </a:lnTo>
                  <a:lnTo>
                    <a:pt x="2468" y="253212"/>
                  </a:lnTo>
                  <a:lnTo>
                    <a:pt x="2468" y="259591"/>
                  </a:lnTo>
                  <a:lnTo>
                    <a:pt x="4936" y="265989"/>
                  </a:lnTo>
                  <a:lnTo>
                    <a:pt x="6171" y="272369"/>
                  </a:lnTo>
                  <a:lnTo>
                    <a:pt x="8640" y="280887"/>
                  </a:lnTo>
                  <a:lnTo>
                    <a:pt x="11108" y="287267"/>
                  </a:lnTo>
                  <a:lnTo>
                    <a:pt x="13576" y="291526"/>
                  </a:lnTo>
                  <a:lnTo>
                    <a:pt x="14810" y="297906"/>
                  </a:lnTo>
                  <a:lnTo>
                    <a:pt x="32091" y="327702"/>
                  </a:lnTo>
                  <a:lnTo>
                    <a:pt x="35793" y="331943"/>
                  </a:lnTo>
                  <a:lnTo>
                    <a:pt x="39496" y="338341"/>
                  </a:lnTo>
                  <a:lnTo>
                    <a:pt x="46902" y="346841"/>
                  </a:lnTo>
                  <a:lnTo>
                    <a:pt x="51838" y="353221"/>
                  </a:lnTo>
                  <a:lnTo>
                    <a:pt x="55542" y="355359"/>
                  </a:lnTo>
                  <a:lnTo>
                    <a:pt x="60478" y="359618"/>
                  </a:lnTo>
                  <a:lnTo>
                    <a:pt x="64181" y="363860"/>
                  </a:lnTo>
                  <a:lnTo>
                    <a:pt x="74055" y="372378"/>
                  </a:lnTo>
                  <a:lnTo>
                    <a:pt x="77758" y="376637"/>
                  </a:lnTo>
                  <a:lnTo>
                    <a:pt x="83930" y="380896"/>
                  </a:lnTo>
                  <a:lnTo>
                    <a:pt x="88870" y="385155"/>
                  </a:lnTo>
                  <a:lnTo>
                    <a:pt x="93801" y="387276"/>
                  </a:lnTo>
                  <a:lnTo>
                    <a:pt x="98742" y="393656"/>
                  </a:lnTo>
                  <a:lnTo>
                    <a:pt x="103682" y="395794"/>
                  </a:lnTo>
                  <a:lnTo>
                    <a:pt x="109848" y="400035"/>
                  </a:lnTo>
                  <a:lnTo>
                    <a:pt x="116024" y="402174"/>
                  </a:lnTo>
                  <a:lnTo>
                    <a:pt x="120954" y="406433"/>
                  </a:lnTo>
                  <a:lnTo>
                    <a:pt x="127130" y="408554"/>
                  </a:lnTo>
                  <a:lnTo>
                    <a:pt x="133296" y="412813"/>
                  </a:lnTo>
                  <a:lnTo>
                    <a:pt x="145638" y="417072"/>
                  </a:lnTo>
                  <a:lnTo>
                    <a:pt x="151813" y="421313"/>
                  </a:lnTo>
                  <a:lnTo>
                    <a:pt x="164155" y="425572"/>
                  </a:lnTo>
                  <a:lnTo>
                    <a:pt x="171566" y="427711"/>
                  </a:lnTo>
                  <a:lnTo>
                    <a:pt x="177732" y="431952"/>
                  </a:lnTo>
                  <a:lnTo>
                    <a:pt x="185143" y="434090"/>
                  </a:lnTo>
                  <a:lnTo>
                    <a:pt x="191309" y="434090"/>
                  </a:lnTo>
                  <a:lnTo>
                    <a:pt x="198720" y="438350"/>
                  </a:lnTo>
                  <a:lnTo>
                    <a:pt x="206121" y="438350"/>
                  </a:lnTo>
                  <a:lnTo>
                    <a:pt x="212297" y="440470"/>
                  </a:lnTo>
                  <a:lnTo>
                    <a:pt x="219697" y="442591"/>
                  </a:lnTo>
                  <a:lnTo>
                    <a:pt x="227109" y="442591"/>
                  </a:lnTo>
                  <a:lnTo>
                    <a:pt x="249321" y="448988"/>
                  </a:lnTo>
                  <a:lnTo>
                    <a:pt x="264133" y="448988"/>
                  </a:lnTo>
                  <a:lnTo>
                    <a:pt x="272769" y="451109"/>
                  </a:lnTo>
                  <a:lnTo>
                    <a:pt x="296228" y="451109"/>
                  </a:lnTo>
                  <a:lnTo>
                    <a:pt x="303629" y="453248"/>
                  </a:lnTo>
                  <a:lnTo>
                    <a:pt x="311029" y="451109"/>
                  </a:lnTo>
                  <a:lnTo>
                    <a:pt x="334488" y="451109"/>
                  </a:lnTo>
                  <a:lnTo>
                    <a:pt x="341889" y="448988"/>
                  </a:lnTo>
                  <a:lnTo>
                    <a:pt x="356700" y="448988"/>
                  </a:lnTo>
                  <a:lnTo>
                    <a:pt x="378913" y="442591"/>
                  </a:lnTo>
                  <a:lnTo>
                    <a:pt x="386324" y="442591"/>
                  </a:lnTo>
                  <a:lnTo>
                    <a:pt x="393725" y="440470"/>
                  </a:lnTo>
                  <a:lnTo>
                    <a:pt x="399901" y="438350"/>
                  </a:lnTo>
                  <a:lnTo>
                    <a:pt x="407302" y="438350"/>
                  </a:lnTo>
                  <a:lnTo>
                    <a:pt x="414713" y="434090"/>
                  </a:lnTo>
                  <a:lnTo>
                    <a:pt x="420879" y="434090"/>
                  </a:lnTo>
                  <a:lnTo>
                    <a:pt x="427055" y="431952"/>
                  </a:lnTo>
                  <a:lnTo>
                    <a:pt x="434456" y="427711"/>
                  </a:lnTo>
                  <a:lnTo>
                    <a:pt x="452973" y="421313"/>
                  </a:lnTo>
                  <a:lnTo>
                    <a:pt x="460384" y="417072"/>
                  </a:lnTo>
                  <a:lnTo>
                    <a:pt x="472726" y="412813"/>
                  </a:lnTo>
                  <a:lnTo>
                    <a:pt x="478892" y="408554"/>
                  </a:lnTo>
                  <a:lnTo>
                    <a:pt x="485068" y="406433"/>
                  </a:lnTo>
                  <a:lnTo>
                    <a:pt x="489998" y="402174"/>
                  </a:lnTo>
                  <a:lnTo>
                    <a:pt x="496174" y="400035"/>
                  </a:lnTo>
                  <a:lnTo>
                    <a:pt x="501115" y="395794"/>
                  </a:lnTo>
                  <a:lnTo>
                    <a:pt x="507280" y="393656"/>
                  </a:lnTo>
                  <a:lnTo>
                    <a:pt x="512221" y="387276"/>
                  </a:lnTo>
                  <a:lnTo>
                    <a:pt x="518387" y="385155"/>
                  </a:lnTo>
                  <a:lnTo>
                    <a:pt x="522092" y="380896"/>
                  </a:lnTo>
                  <a:lnTo>
                    <a:pt x="528268" y="376637"/>
                  </a:lnTo>
                  <a:lnTo>
                    <a:pt x="531964" y="372378"/>
                  </a:lnTo>
                  <a:lnTo>
                    <a:pt x="538139" y="368119"/>
                  </a:lnTo>
                  <a:lnTo>
                    <a:pt x="545540" y="359618"/>
                  </a:lnTo>
                  <a:lnTo>
                    <a:pt x="550481" y="355359"/>
                  </a:lnTo>
                  <a:lnTo>
                    <a:pt x="554187" y="353221"/>
                  </a:lnTo>
                  <a:lnTo>
                    <a:pt x="557882" y="346841"/>
                  </a:lnTo>
                  <a:lnTo>
                    <a:pt x="562823" y="342582"/>
                  </a:lnTo>
                  <a:lnTo>
                    <a:pt x="566528" y="338341"/>
                  </a:lnTo>
                  <a:lnTo>
                    <a:pt x="572694" y="327702"/>
                  </a:lnTo>
                  <a:lnTo>
                    <a:pt x="576399" y="323443"/>
                  </a:lnTo>
                  <a:lnTo>
                    <a:pt x="580105" y="317045"/>
                  </a:lnTo>
                  <a:lnTo>
                    <a:pt x="583811" y="312804"/>
                  </a:lnTo>
                  <a:lnTo>
                    <a:pt x="586271" y="308545"/>
                  </a:lnTo>
                  <a:lnTo>
                    <a:pt x="588741" y="302165"/>
                  </a:lnTo>
                  <a:lnTo>
                    <a:pt x="589976" y="297906"/>
                  </a:lnTo>
                  <a:lnTo>
                    <a:pt x="592447" y="291526"/>
                  </a:lnTo>
                  <a:lnTo>
                    <a:pt x="594917" y="287267"/>
                  </a:lnTo>
                  <a:lnTo>
                    <a:pt x="597387" y="280887"/>
                  </a:lnTo>
                  <a:lnTo>
                    <a:pt x="598612" y="276628"/>
                  </a:lnTo>
                  <a:lnTo>
                    <a:pt x="601083" y="272369"/>
                  </a:lnTo>
                  <a:lnTo>
                    <a:pt x="601083" y="265989"/>
                  </a:lnTo>
                  <a:lnTo>
                    <a:pt x="603553" y="259591"/>
                  </a:lnTo>
                  <a:lnTo>
                    <a:pt x="604788" y="253212"/>
                  </a:lnTo>
                  <a:lnTo>
                    <a:pt x="604788" y="248953"/>
                  </a:lnTo>
                  <a:lnTo>
                    <a:pt x="606023" y="242573"/>
                  </a:lnTo>
                  <a:lnTo>
                    <a:pt x="606023" y="236193"/>
                  </a:lnTo>
                  <a:lnTo>
                    <a:pt x="607259" y="231934"/>
                  </a:lnTo>
                  <a:lnTo>
                    <a:pt x="607259" y="221295"/>
                  </a:lnTo>
                  <a:lnTo>
                    <a:pt x="606023" y="214915"/>
                  </a:lnTo>
                  <a:lnTo>
                    <a:pt x="606023" y="208536"/>
                  </a:lnTo>
                  <a:lnTo>
                    <a:pt x="604788" y="202156"/>
                  </a:lnTo>
                  <a:lnTo>
                    <a:pt x="604788" y="195758"/>
                  </a:lnTo>
                  <a:lnTo>
                    <a:pt x="603553" y="191499"/>
                  </a:lnTo>
                  <a:lnTo>
                    <a:pt x="601083" y="185119"/>
                  </a:lnTo>
                  <a:lnTo>
                    <a:pt x="601083" y="180860"/>
                  </a:lnTo>
                  <a:lnTo>
                    <a:pt x="598612" y="174481"/>
                  </a:lnTo>
                  <a:lnTo>
                    <a:pt x="597387" y="168101"/>
                  </a:lnTo>
                  <a:lnTo>
                    <a:pt x="594917" y="163842"/>
                  </a:lnTo>
                  <a:lnTo>
                    <a:pt x="592447" y="157462"/>
                  </a:lnTo>
                  <a:lnTo>
                    <a:pt x="589976" y="153203"/>
                  </a:lnTo>
                  <a:lnTo>
                    <a:pt x="588741" y="146823"/>
                  </a:lnTo>
                  <a:lnTo>
                    <a:pt x="580105" y="131925"/>
                  </a:lnTo>
                  <a:lnTo>
                    <a:pt x="576399" y="127666"/>
                  </a:lnTo>
                  <a:lnTo>
                    <a:pt x="570234" y="117027"/>
                  </a:lnTo>
                  <a:lnTo>
                    <a:pt x="562823" y="108527"/>
                  </a:lnTo>
                  <a:lnTo>
                    <a:pt x="557882" y="104268"/>
                  </a:lnTo>
                  <a:lnTo>
                    <a:pt x="554187" y="100008"/>
                  </a:lnTo>
                  <a:lnTo>
                    <a:pt x="550481" y="93629"/>
                  </a:lnTo>
                  <a:lnTo>
                    <a:pt x="545540" y="89370"/>
                  </a:lnTo>
                  <a:lnTo>
                    <a:pt x="538139" y="80851"/>
                  </a:lnTo>
                  <a:lnTo>
                    <a:pt x="531964" y="76592"/>
                  </a:lnTo>
                  <a:lnTo>
                    <a:pt x="528268" y="74472"/>
                  </a:lnTo>
                  <a:lnTo>
                    <a:pt x="522092" y="70212"/>
                  </a:lnTo>
                  <a:lnTo>
                    <a:pt x="518387" y="65953"/>
                  </a:lnTo>
                  <a:lnTo>
                    <a:pt x="512221" y="61712"/>
                  </a:lnTo>
                  <a:lnTo>
                    <a:pt x="507280" y="59574"/>
                  </a:lnTo>
                  <a:lnTo>
                    <a:pt x="501115" y="55314"/>
                  </a:lnTo>
                  <a:lnTo>
                    <a:pt x="496174" y="51073"/>
                  </a:lnTo>
                  <a:lnTo>
                    <a:pt x="489998" y="46814"/>
                  </a:lnTo>
                  <a:lnTo>
                    <a:pt x="485068" y="44676"/>
                  </a:lnTo>
                  <a:lnTo>
                    <a:pt x="478892" y="40434"/>
                  </a:lnTo>
                  <a:lnTo>
                    <a:pt x="472726" y="38296"/>
                  </a:lnTo>
                  <a:lnTo>
                    <a:pt x="466550" y="34037"/>
                  </a:lnTo>
                  <a:lnTo>
                    <a:pt x="460384" y="31916"/>
                  </a:lnTo>
                  <a:lnTo>
                    <a:pt x="452973" y="29796"/>
                  </a:lnTo>
                  <a:lnTo>
                    <a:pt x="446808" y="25536"/>
                  </a:lnTo>
                  <a:lnTo>
                    <a:pt x="434456" y="21277"/>
                  </a:lnTo>
                  <a:lnTo>
                    <a:pt x="427055" y="19157"/>
                  </a:lnTo>
                  <a:lnTo>
                    <a:pt x="414713" y="14898"/>
                  </a:lnTo>
                  <a:lnTo>
                    <a:pt x="399901" y="10638"/>
                  </a:lnTo>
                  <a:lnTo>
                    <a:pt x="393725" y="10638"/>
                  </a:lnTo>
                  <a:lnTo>
                    <a:pt x="371512" y="4259"/>
                  </a:lnTo>
                  <a:lnTo>
                    <a:pt x="356700" y="4259"/>
                  </a:lnTo>
                  <a:lnTo>
                    <a:pt x="349300" y="2120"/>
                  </a:lnTo>
                  <a:lnTo>
                    <a:pt x="334488" y="2120"/>
                  </a:lnTo>
                  <a:lnTo>
                    <a:pt x="32707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379894" y="4533829"/>
              <a:ext cx="398780" cy="317500"/>
            </a:xfrm>
            <a:custGeom>
              <a:avLst/>
              <a:gdLst/>
              <a:ahLst/>
              <a:cxnLst/>
              <a:rect l="l" t="t" r="r" b="b"/>
              <a:pathLst>
                <a:path w="398779" h="317500">
                  <a:moveTo>
                    <a:pt x="233275" y="0"/>
                  </a:moveTo>
                  <a:lnTo>
                    <a:pt x="162921" y="0"/>
                  </a:lnTo>
                  <a:lnTo>
                    <a:pt x="157980" y="2138"/>
                  </a:lnTo>
                  <a:lnTo>
                    <a:pt x="153050" y="2138"/>
                  </a:lnTo>
                  <a:lnTo>
                    <a:pt x="148109" y="4259"/>
                  </a:lnTo>
                  <a:lnTo>
                    <a:pt x="139473" y="4259"/>
                  </a:lnTo>
                  <a:lnTo>
                    <a:pt x="129591" y="8518"/>
                  </a:lnTo>
                  <a:lnTo>
                    <a:pt x="125896" y="8518"/>
                  </a:lnTo>
                  <a:lnTo>
                    <a:pt x="116015" y="12777"/>
                  </a:lnTo>
                  <a:lnTo>
                    <a:pt x="112319" y="14898"/>
                  </a:lnTo>
                  <a:lnTo>
                    <a:pt x="107379" y="14898"/>
                  </a:lnTo>
                  <a:lnTo>
                    <a:pt x="103673" y="17018"/>
                  </a:lnTo>
                  <a:lnTo>
                    <a:pt x="98743" y="19157"/>
                  </a:lnTo>
                  <a:lnTo>
                    <a:pt x="95037" y="21277"/>
                  </a:lnTo>
                  <a:lnTo>
                    <a:pt x="90096" y="23416"/>
                  </a:lnTo>
                  <a:lnTo>
                    <a:pt x="87626" y="25536"/>
                  </a:lnTo>
                  <a:lnTo>
                    <a:pt x="82695" y="27675"/>
                  </a:lnTo>
                  <a:lnTo>
                    <a:pt x="67883" y="36175"/>
                  </a:lnTo>
                  <a:lnTo>
                    <a:pt x="64178" y="40434"/>
                  </a:lnTo>
                  <a:lnTo>
                    <a:pt x="60472" y="42555"/>
                  </a:lnTo>
                  <a:lnTo>
                    <a:pt x="58012" y="44694"/>
                  </a:lnTo>
                  <a:lnTo>
                    <a:pt x="54307" y="48953"/>
                  </a:lnTo>
                  <a:lnTo>
                    <a:pt x="50601" y="51073"/>
                  </a:lnTo>
                  <a:lnTo>
                    <a:pt x="48131" y="53194"/>
                  </a:lnTo>
                  <a:lnTo>
                    <a:pt x="44435" y="55332"/>
                  </a:lnTo>
                  <a:lnTo>
                    <a:pt x="40730" y="59592"/>
                  </a:lnTo>
                  <a:lnTo>
                    <a:pt x="38259" y="61712"/>
                  </a:lnTo>
                  <a:lnTo>
                    <a:pt x="35789" y="65971"/>
                  </a:lnTo>
                  <a:lnTo>
                    <a:pt x="33319" y="68092"/>
                  </a:lnTo>
                  <a:lnTo>
                    <a:pt x="27153" y="74472"/>
                  </a:lnTo>
                  <a:lnTo>
                    <a:pt x="23447" y="80869"/>
                  </a:lnTo>
                  <a:lnTo>
                    <a:pt x="18507" y="87249"/>
                  </a:lnTo>
                  <a:lnTo>
                    <a:pt x="14811" y="95767"/>
                  </a:lnTo>
                  <a:lnTo>
                    <a:pt x="11106" y="102147"/>
                  </a:lnTo>
                  <a:lnTo>
                    <a:pt x="8635" y="110647"/>
                  </a:lnTo>
                  <a:lnTo>
                    <a:pt x="4930" y="117045"/>
                  </a:lnTo>
                  <a:lnTo>
                    <a:pt x="3705" y="125545"/>
                  </a:lnTo>
                  <a:lnTo>
                    <a:pt x="1235" y="134064"/>
                  </a:lnTo>
                  <a:lnTo>
                    <a:pt x="0" y="140443"/>
                  </a:lnTo>
                  <a:lnTo>
                    <a:pt x="0" y="172360"/>
                  </a:lnTo>
                  <a:lnTo>
                    <a:pt x="1235" y="180878"/>
                  </a:lnTo>
                  <a:lnTo>
                    <a:pt x="3705" y="189379"/>
                  </a:lnTo>
                  <a:lnTo>
                    <a:pt x="4930" y="195776"/>
                  </a:lnTo>
                  <a:lnTo>
                    <a:pt x="8635" y="204277"/>
                  </a:lnTo>
                  <a:lnTo>
                    <a:pt x="11106" y="210674"/>
                  </a:lnTo>
                  <a:lnTo>
                    <a:pt x="14811" y="219175"/>
                  </a:lnTo>
                  <a:lnTo>
                    <a:pt x="18507" y="225554"/>
                  </a:lnTo>
                  <a:lnTo>
                    <a:pt x="23447" y="231952"/>
                  </a:lnTo>
                  <a:lnTo>
                    <a:pt x="27153" y="238332"/>
                  </a:lnTo>
                  <a:lnTo>
                    <a:pt x="33319" y="244711"/>
                  </a:lnTo>
                  <a:lnTo>
                    <a:pt x="35789" y="246832"/>
                  </a:lnTo>
                  <a:lnTo>
                    <a:pt x="38259" y="251091"/>
                  </a:lnTo>
                  <a:lnTo>
                    <a:pt x="40730" y="253230"/>
                  </a:lnTo>
                  <a:lnTo>
                    <a:pt x="44435" y="257471"/>
                  </a:lnTo>
                  <a:lnTo>
                    <a:pt x="48131" y="259609"/>
                  </a:lnTo>
                  <a:lnTo>
                    <a:pt x="50601" y="263869"/>
                  </a:lnTo>
                  <a:lnTo>
                    <a:pt x="54307" y="265989"/>
                  </a:lnTo>
                  <a:lnTo>
                    <a:pt x="58012" y="270248"/>
                  </a:lnTo>
                  <a:lnTo>
                    <a:pt x="60472" y="272369"/>
                  </a:lnTo>
                  <a:lnTo>
                    <a:pt x="78990" y="283008"/>
                  </a:lnTo>
                  <a:lnTo>
                    <a:pt x="82695" y="287267"/>
                  </a:lnTo>
                  <a:lnTo>
                    <a:pt x="87626" y="289405"/>
                  </a:lnTo>
                  <a:lnTo>
                    <a:pt x="90096" y="291526"/>
                  </a:lnTo>
                  <a:lnTo>
                    <a:pt x="95037" y="293647"/>
                  </a:lnTo>
                  <a:lnTo>
                    <a:pt x="98743" y="293647"/>
                  </a:lnTo>
                  <a:lnTo>
                    <a:pt x="103673" y="295785"/>
                  </a:lnTo>
                  <a:lnTo>
                    <a:pt x="107379" y="297906"/>
                  </a:lnTo>
                  <a:lnTo>
                    <a:pt x="112319" y="300044"/>
                  </a:lnTo>
                  <a:lnTo>
                    <a:pt x="116015" y="302165"/>
                  </a:lnTo>
                  <a:lnTo>
                    <a:pt x="120955" y="304285"/>
                  </a:lnTo>
                  <a:lnTo>
                    <a:pt x="125896" y="304285"/>
                  </a:lnTo>
                  <a:lnTo>
                    <a:pt x="129591" y="306424"/>
                  </a:lnTo>
                  <a:lnTo>
                    <a:pt x="134532" y="306424"/>
                  </a:lnTo>
                  <a:lnTo>
                    <a:pt x="139473" y="308545"/>
                  </a:lnTo>
                  <a:lnTo>
                    <a:pt x="143168" y="308545"/>
                  </a:lnTo>
                  <a:lnTo>
                    <a:pt x="148109" y="310683"/>
                  </a:lnTo>
                  <a:lnTo>
                    <a:pt x="153050" y="310683"/>
                  </a:lnTo>
                  <a:lnTo>
                    <a:pt x="157980" y="312804"/>
                  </a:lnTo>
                  <a:lnTo>
                    <a:pt x="167862" y="312804"/>
                  </a:lnTo>
                  <a:lnTo>
                    <a:pt x="172792" y="314924"/>
                  </a:lnTo>
                  <a:lnTo>
                    <a:pt x="182663" y="314924"/>
                  </a:lnTo>
                  <a:lnTo>
                    <a:pt x="188839" y="317063"/>
                  </a:lnTo>
                  <a:lnTo>
                    <a:pt x="208592" y="317063"/>
                  </a:lnTo>
                  <a:lnTo>
                    <a:pt x="213522" y="314924"/>
                  </a:lnTo>
                  <a:lnTo>
                    <a:pt x="223404" y="314924"/>
                  </a:lnTo>
                  <a:lnTo>
                    <a:pt x="228334" y="312804"/>
                  </a:lnTo>
                  <a:lnTo>
                    <a:pt x="239441" y="312804"/>
                  </a:lnTo>
                  <a:lnTo>
                    <a:pt x="243146" y="310683"/>
                  </a:lnTo>
                  <a:lnTo>
                    <a:pt x="248087" y="310683"/>
                  </a:lnTo>
                  <a:lnTo>
                    <a:pt x="253018" y="308545"/>
                  </a:lnTo>
                  <a:lnTo>
                    <a:pt x="257958" y="308545"/>
                  </a:lnTo>
                  <a:lnTo>
                    <a:pt x="261664" y="306424"/>
                  </a:lnTo>
                  <a:lnTo>
                    <a:pt x="266594" y="306424"/>
                  </a:lnTo>
                  <a:lnTo>
                    <a:pt x="271535" y="304285"/>
                  </a:lnTo>
                  <a:lnTo>
                    <a:pt x="276476" y="304285"/>
                  </a:lnTo>
                  <a:lnTo>
                    <a:pt x="280171" y="302165"/>
                  </a:lnTo>
                  <a:lnTo>
                    <a:pt x="285112" y="300044"/>
                  </a:lnTo>
                  <a:lnTo>
                    <a:pt x="288818" y="297906"/>
                  </a:lnTo>
                  <a:lnTo>
                    <a:pt x="293748" y="295785"/>
                  </a:lnTo>
                  <a:lnTo>
                    <a:pt x="297454" y="293647"/>
                  </a:lnTo>
                  <a:lnTo>
                    <a:pt x="301159" y="293647"/>
                  </a:lnTo>
                  <a:lnTo>
                    <a:pt x="306090" y="291526"/>
                  </a:lnTo>
                  <a:lnTo>
                    <a:pt x="313501" y="287267"/>
                  </a:lnTo>
                  <a:lnTo>
                    <a:pt x="317206" y="283008"/>
                  </a:lnTo>
                  <a:lnTo>
                    <a:pt x="320902" y="280887"/>
                  </a:lnTo>
                  <a:lnTo>
                    <a:pt x="325842" y="278767"/>
                  </a:lnTo>
                  <a:lnTo>
                    <a:pt x="328313" y="276628"/>
                  </a:lnTo>
                  <a:lnTo>
                    <a:pt x="335714" y="272369"/>
                  </a:lnTo>
                  <a:lnTo>
                    <a:pt x="340654" y="270248"/>
                  </a:lnTo>
                  <a:lnTo>
                    <a:pt x="343125" y="265989"/>
                  </a:lnTo>
                  <a:lnTo>
                    <a:pt x="345595" y="263869"/>
                  </a:lnTo>
                  <a:lnTo>
                    <a:pt x="349290" y="259609"/>
                  </a:lnTo>
                  <a:lnTo>
                    <a:pt x="352996" y="257471"/>
                  </a:lnTo>
                  <a:lnTo>
                    <a:pt x="355466" y="253230"/>
                  </a:lnTo>
                  <a:lnTo>
                    <a:pt x="357937" y="251091"/>
                  </a:lnTo>
                  <a:lnTo>
                    <a:pt x="361632" y="246832"/>
                  </a:lnTo>
                  <a:lnTo>
                    <a:pt x="364102" y="244711"/>
                  </a:lnTo>
                  <a:lnTo>
                    <a:pt x="369043" y="238332"/>
                  </a:lnTo>
                  <a:lnTo>
                    <a:pt x="375209" y="231952"/>
                  </a:lnTo>
                  <a:lnTo>
                    <a:pt x="378914" y="225554"/>
                  </a:lnTo>
                  <a:lnTo>
                    <a:pt x="383855" y="219175"/>
                  </a:lnTo>
                  <a:lnTo>
                    <a:pt x="386325" y="210674"/>
                  </a:lnTo>
                  <a:lnTo>
                    <a:pt x="390021" y="204277"/>
                  </a:lnTo>
                  <a:lnTo>
                    <a:pt x="392491" y="195776"/>
                  </a:lnTo>
                  <a:lnTo>
                    <a:pt x="394961" y="189379"/>
                  </a:lnTo>
                  <a:lnTo>
                    <a:pt x="397432" y="172360"/>
                  </a:lnTo>
                  <a:lnTo>
                    <a:pt x="398667" y="165980"/>
                  </a:lnTo>
                  <a:lnTo>
                    <a:pt x="398667" y="148962"/>
                  </a:lnTo>
                  <a:lnTo>
                    <a:pt x="397432" y="140443"/>
                  </a:lnTo>
                  <a:lnTo>
                    <a:pt x="396197" y="134064"/>
                  </a:lnTo>
                  <a:lnTo>
                    <a:pt x="394961" y="125545"/>
                  </a:lnTo>
                  <a:lnTo>
                    <a:pt x="392491" y="117045"/>
                  </a:lnTo>
                  <a:lnTo>
                    <a:pt x="390021" y="110647"/>
                  </a:lnTo>
                  <a:lnTo>
                    <a:pt x="386325" y="102147"/>
                  </a:lnTo>
                  <a:lnTo>
                    <a:pt x="383855" y="95767"/>
                  </a:lnTo>
                  <a:lnTo>
                    <a:pt x="375209" y="80869"/>
                  </a:lnTo>
                  <a:lnTo>
                    <a:pt x="369043" y="74472"/>
                  </a:lnTo>
                  <a:lnTo>
                    <a:pt x="364102" y="68092"/>
                  </a:lnTo>
                  <a:lnTo>
                    <a:pt x="361632" y="65971"/>
                  </a:lnTo>
                  <a:lnTo>
                    <a:pt x="357937" y="61712"/>
                  </a:lnTo>
                  <a:lnTo>
                    <a:pt x="355466" y="59592"/>
                  </a:lnTo>
                  <a:lnTo>
                    <a:pt x="352996" y="55332"/>
                  </a:lnTo>
                  <a:lnTo>
                    <a:pt x="345595" y="51073"/>
                  </a:lnTo>
                  <a:lnTo>
                    <a:pt x="343125" y="48953"/>
                  </a:lnTo>
                  <a:lnTo>
                    <a:pt x="340654" y="44694"/>
                  </a:lnTo>
                  <a:lnTo>
                    <a:pt x="335714" y="42555"/>
                  </a:lnTo>
                  <a:lnTo>
                    <a:pt x="332018" y="40434"/>
                  </a:lnTo>
                  <a:lnTo>
                    <a:pt x="328313" y="36175"/>
                  </a:lnTo>
                  <a:lnTo>
                    <a:pt x="325842" y="34055"/>
                  </a:lnTo>
                  <a:lnTo>
                    <a:pt x="320902" y="31916"/>
                  </a:lnTo>
                  <a:lnTo>
                    <a:pt x="306090" y="23416"/>
                  </a:lnTo>
                  <a:lnTo>
                    <a:pt x="301159" y="21277"/>
                  </a:lnTo>
                  <a:lnTo>
                    <a:pt x="293748" y="17018"/>
                  </a:lnTo>
                  <a:lnTo>
                    <a:pt x="288818" y="14898"/>
                  </a:lnTo>
                  <a:lnTo>
                    <a:pt x="285112" y="14898"/>
                  </a:lnTo>
                  <a:lnTo>
                    <a:pt x="280171" y="12777"/>
                  </a:lnTo>
                  <a:lnTo>
                    <a:pt x="276476" y="10638"/>
                  </a:lnTo>
                  <a:lnTo>
                    <a:pt x="271535" y="8518"/>
                  </a:lnTo>
                  <a:lnTo>
                    <a:pt x="266594" y="8518"/>
                  </a:lnTo>
                  <a:lnTo>
                    <a:pt x="261664" y="6379"/>
                  </a:lnTo>
                  <a:lnTo>
                    <a:pt x="257958" y="4259"/>
                  </a:lnTo>
                  <a:lnTo>
                    <a:pt x="248087" y="4259"/>
                  </a:lnTo>
                  <a:lnTo>
                    <a:pt x="243146" y="2138"/>
                  </a:lnTo>
                  <a:lnTo>
                    <a:pt x="239441" y="213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407048" y="4567885"/>
              <a:ext cx="328930" cy="259715"/>
            </a:xfrm>
            <a:custGeom>
              <a:avLst/>
              <a:gdLst/>
              <a:ahLst/>
              <a:cxnLst/>
              <a:rect l="l" t="t" r="r" b="b"/>
              <a:pathLst>
                <a:path w="328929" h="259714">
                  <a:moveTo>
                    <a:pt x="191310" y="0"/>
                  </a:moveTo>
                  <a:lnTo>
                    <a:pt x="133297" y="0"/>
                  </a:lnTo>
                  <a:lnTo>
                    <a:pt x="129591" y="2120"/>
                  </a:lnTo>
                  <a:lnTo>
                    <a:pt x="117250" y="2120"/>
                  </a:lnTo>
                  <a:lnTo>
                    <a:pt x="113555" y="4259"/>
                  </a:lnTo>
                  <a:lnTo>
                    <a:pt x="109849" y="4259"/>
                  </a:lnTo>
                  <a:lnTo>
                    <a:pt x="106143" y="6379"/>
                  </a:lnTo>
                  <a:lnTo>
                    <a:pt x="102438" y="6379"/>
                  </a:lnTo>
                  <a:lnTo>
                    <a:pt x="98743" y="8500"/>
                  </a:lnTo>
                  <a:lnTo>
                    <a:pt x="95037" y="8500"/>
                  </a:lnTo>
                  <a:lnTo>
                    <a:pt x="91331" y="10638"/>
                  </a:lnTo>
                  <a:lnTo>
                    <a:pt x="87626" y="10638"/>
                  </a:lnTo>
                  <a:lnTo>
                    <a:pt x="80225" y="14898"/>
                  </a:lnTo>
                  <a:lnTo>
                    <a:pt x="77755" y="17018"/>
                  </a:lnTo>
                  <a:lnTo>
                    <a:pt x="74049" y="17018"/>
                  </a:lnTo>
                  <a:lnTo>
                    <a:pt x="71589" y="21277"/>
                  </a:lnTo>
                  <a:lnTo>
                    <a:pt x="67883" y="21277"/>
                  </a:lnTo>
                  <a:lnTo>
                    <a:pt x="64178" y="23398"/>
                  </a:lnTo>
                  <a:lnTo>
                    <a:pt x="61707" y="25536"/>
                  </a:lnTo>
                  <a:lnTo>
                    <a:pt x="58012" y="27657"/>
                  </a:lnTo>
                  <a:lnTo>
                    <a:pt x="55542" y="29778"/>
                  </a:lnTo>
                  <a:lnTo>
                    <a:pt x="51836" y="31916"/>
                  </a:lnTo>
                  <a:lnTo>
                    <a:pt x="44435" y="38296"/>
                  </a:lnTo>
                  <a:lnTo>
                    <a:pt x="40730" y="40416"/>
                  </a:lnTo>
                  <a:lnTo>
                    <a:pt x="35789" y="44676"/>
                  </a:lnTo>
                  <a:lnTo>
                    <a:pt x="30859" y="51073"/>
                  </a:lnTo>
                  <a:lnTo>
                    <a:pt x="27153" y="55314"/>
                  </a:lnTo>
                  <a:lnTo>
                    <a:pt x="22212" y="59574"/>
                  </a:lnTo>
                  <a:lnTo>
                    <a:pt x="8635" y="82990"/>
                  </a:lnTo>
                  <a:lnTo>
                    <a:pt x="3705" y="95749"/>
                  </a:lnTo>
                  <a:lnTo>
                    <a:pt x="2470" y="102129"/>
                  </a:lnTo>
                  <a:lnTo>
                    <a:pt x="1235" y="106388"/>
                  </a:lnTo>
                  <a:lnTo>
                    <a:pt x="0" y="114906"/>
                  </a:lnTo>
                  <a:lnTo>
                    <a:pt x="0" y="140443"/>
                  </a:lnTo>
                  <a:lnTo>
                    <a:pt x="3705" y="159582"/>
                  </a:lnTo>
                  <a:lnTo>
                    <a:pt x="8635" y="172360"/>
                  </a:lnTo>
                  <a:lnTo>
                    <a:pt x="18507" y="189379"/>
                  </a:lnTo>
                  <a:lnTo>
                    <a:pt x="22212" y="193638"/>
                  </a:lnTo>
                  <a:lnTo>
                    <a:pt x="27153" y="200017"/>
                  </a:lnTo>
                  <a:lnTo>
                    <a:pt x="30859" y="204277"/>
                  </a:lnTo>
                  <a:lnTo>
                    <a:pt x="35789" y="210656"/>
                  </a:lnTo>
                  <a:lnTo>
                    <a:pt x="40730" y="214915"/>
                  </a:lnTo>
                  <a:lnTo>
                    <a:pt x="44435" y="217036"/>
                  </a:lnTo>
                  <a:lnTo>
                    <a:pt x="46895" y="221295"/>
                  </a:lnTo>
                  <a:lnTo>
                    <a:pt x="49366" y="223416"/>
                  </a:lnTo>
                  <a:lnTo>
                    <a:pt x="51836" y="223416"/>
                  </a:lnTo>
                  <a:lnTo>
                    <a:pt x="55542" y="225554"/>
                  </a:lnTo>
                  <a:lnTo>
                    <a:pt x="58012" y="227675"/>
                  </a:lnTo>
                  <a:lnTo>
                    <a:pt x="61707" y="229813"/>
                  </a:lnTo>
                  <a:lnTo>
                    <a:pt x="64178" y="231934"/>
                  </a:lnTo>
                  <a:lnTo>
                    <a:pt x="71589" y="236193"/>
                  </a:lnTo>
                  <a:lnTo>
                    <a:pt x="74049" y="236193"/>
                  </a:lnTo>
                  <a:lnTo>
                    <a:pt x="77755" y="238314"/>
                  </a:lnTo>
                  <a:lnTo>
                    <a:pt x="80225" y="240452"/>
                  </a:lnTo>
                  <a:lnTo>
                    <a:pt x="87626" y="244711"/>
                  </a:lnTo>
                  <a:lnTo>
                    <a:pt x="91331" y="244711"/>
                  </a:lnTo>
                  <a:lnTo>
                    <a:pt x="98743" y="248953"/>
                  </a:lnTo>
                  <a:lnTo>
                    <a:pt x="102438" y="248953"/>
                  </a:lnTo>
                  <a:lnTo>
                    <a:pt x="106143" y="251091"/>
                  </a:lnTo>
                  <a:lnTo>
                    <a:pt x="109849" y="251091"/>
                  </a:lnTo>
                  <a:lnTo>
                    <a:pt x="113555" y="253212"/>
                  </a:lnTo>
                  <a:lnTo>
                    <a:pt x="117250" y="253212"/>
                  </a:lnTo>
                  <a:lnTo>
                    <a:pt x="122191" y="255350"/>
                  </a:lnTo>
                  <a:lnTo>
                    <a:pt x="125896" y="255350"/>
                  </a:lnTo>
                  <a:lnTo>
                    <a:pt x="129591" y="257471"/>
                  </a:lnTo>
                  <a:lnTo>
                    <a:pt x="141933" y="257471"/>
                  </a:lnTo>
                  <a:lnTo>
                    <a:pt x="146874" y="259591"/>
                  </a:lnTo>
                  <a:lnTo>
                    <a:pt x="180203" y="259591"/>
                  </a:lnTo>
                  <a:lnTo>
                    <a:pt x="183899" y="257471"/>
                  </a:lnTo>
                  <a:lnTo>
                    <a:pt x="196250" y="257471"/>
                  </a:lnTo>
                  <a:lnTo>
                    <a:pt x="199946" y="255350"/>
                  </a:lnTo>
                  <a:lnTo>
                    <a:pt x="203651" y="255350"/>
                  </a:lnTo>
                  <a:lnTo>
                    <a:pt x="207357" y="253212"/>
                  </a:lnTo>
                  <a:lnTo>
                    <a:pt x="212287" y="253212"/>
                  </a:lnTo>
                  <a:lnTo>
                    <a:pt x="214758" y="251091"/>
                  </a:lnTo>
                  <a:lnTo>
                    <a:pt x="219698" y="251091"/>
                  </a:lnTo>
                  <a:lnTo>
                    <a:pt x="223404" y="248953"/>
                  </a:lnTo>
                  <a:lnTo>
                    <a:pt x="227099" y="248953"/>
                  </a:lnTo>
                  <a:lnTo>
                    <a:pt x="234510" y="244711"/>
                  </a:lnTo>
                  <a:lnTo>
                    <a:pt x="238206" y="244711"/>
                  </a:lnTo>
                  <a:lnTo>
                    <a:pt x="240676" y="242573"/>
                  </a:lnTo>
                  <a:lnTo>
                    <a:pt x="251782" y="236193"/>
                  </a:lnTo>
                  <a:lnTo>
                    <a:pt x="255488" y="236193"/>
                  </a:lnTo>
                  <a:lnTo>
                    <a:pt x="257958" y="234073"/>
                  </a:lnTo>
                  <a:lnTo>
                    <a:pt x="261664" y="231934"/>
                  </a:lnTo>
                  <a:lnTo>
                    <a:pt x="264134" y="229813"/>
                  </a:lnTo>
                  <a:lnTo>
                    <a:pt x="267830" y="227675"/>
                  </a:lnTo>
                  <a:lnTo>
                    <a:pt x="270300" y="225554"/>
                  </a:lnTo>
                  <a:lnTo>
                    <a:pt x="274006" y="223416"/>
                  </a:lnTo>
                  <a:lnTo>
                    <a:pt x="276476" y="223416"/>
                  </a:lnTo>
                  <a:lnTo>
                    <a:pt x="280171" y="221295"/>
                  </a:lnTo>
                  <a:lnTo>
                    <a:pt x="285112" y="214915"/>
                  </a:lnTo>
                  <a:lnTo>
                    <a:pt x="290053" y="210656"/>
                  </a:lnTo>
                  <a:lnTo>
                    <a:pt x="294983" y="204277"/>
                  </a:lnTo>
                  <a:lnTo>
                    <a:pt x="299924" y="200017"/>
                  </a:lnTo>
                  <a:lnTo>
                    <a:pt x="303630" y="193638"/>
                  </a:lnTo>
                  <a:lnTo>
                    <a:pt x="307325" y="189379"/>
                  </a:lnTo>
                  <a:lnTo>
                    <a:pt x="311030" y="182999"/>
                  </a:lnTo>
                  <a:lnTo>
                    <a:pt x="314736" y="178740"/>
                  </a:lnTo>
                  <a:lnTo>
                    <a:pt x="324607" y="153203"/>
                  </a:lnTo>
                  <a:lnTo>
                    <a:pt x="328313" y="134046"/>
                  </a:lnTo>
                  <a:lnTo>
                    <a:pt x="328313" y="121286"/>
                  </a:lnTo>
                  <a:lnTo>
                    <a:pt x="327078" y="114906"/>
                  </a:lnTo>
                  <a:lnTo>
                    <a:pt x="325842" y="106388"/>
                  </a:lnTo>
                  <a:lnTo>
                    <a:pt x="324607" y="102129"/>
                  </a:lnTo>
                  <a:lnTo>
                    <a:pt x="314736" y="76592"/>
                  </a:lnTo>
                  <a:lnTo>
                    <a:pt x="311030" y="72351"/>
                  </a:lnTo>
                  <a:lnTo>
                    <a:pt x="303630" y="59574"/>
                  </a:lnTo>
                  <a:lnTo>
                    <a:pt x="299924" y="55314"/>
                  </a:lnTo>
                  <a:lnTo>
                    <a:pt x="294983" y="51073"/>
                  </a:lnTo>
                  <a:lnTo>
                    <a:pt x="290053" y="44676"/>
                  </a:lnTo>
                  <a:lnTo>
                    <a:pt x="280171" y="36175"/>
                  </a:lnTo>
                  <a:lnTo>
                    <a:pt x="276476" y="34037"/>
                  </a:lnTo>
                  <a:lnTo>
                    <a:pt x="274006" y="31916"/>
                  </a:lnTo>
                  <a:lnTo>
                    <a:pt x="270300" y="29778"/>
                  </a:lnTo>
                  <a:lnTo>
                    <a:pt x="267830" y="27657"/>
                  </a:lnTo>
                  <a:lnTo>
                    <a:pt x="264134" y="25536"/>
                  </a:lnTo>
                  <a:lnTo>
                    <a:pt x="261664" y="23398"/>
                  </a:lnTo>
                  <a:lnTo>
                    <a:pt x="257958" y="21277"/>
                  </a:lnTo>
                  <a:lnTo>
                    <a:pt x="255488" y="21277"/>
                  </a:lnTo>
                  <a:lnTo>
                    <a:pt x="251782" y="17018"/>
                  </a:lnTo>
                  <a:lnTo>
                    <a:pt x="248087" y="17018"/>
                  </a:lnTo>
                  <a:lnTo>
                    <a:pt x="240676" y="12759"/>
                  </a:lnTo>
                  <a:lnTo>
                    <a:pt x="238206" y="10638"/>
                  </a:lnTo>
                  <a:lnTo>
                    <a:pt x="234510" y="10638"/>
                  </a:lnTo>
                  <a:lnTo>
                    <a:pt x="230805" y="8500"/>
                  </a:lnTo>
                  <a:lnTo>
                    <a:pt x="227099" y="8500"/>
                  </a:lnTo>
                  <a:lnTo>
                    <a:pt x="223404" y="6379"/>
                  </a:lnTo>
                  <a:lnTo>
                    <a:pt x="219698" y="6379"/>
                  </a:lnTo>
                  <a:lnTo>
                    <a:pt x="214758" y="4259"/>
                  </a:lnTo>
                  <a:lnTo>
                    <a:pt x="212287" y="4259"/>
                  </a:lnTo>
                  <a:lnTo>
                    <a:pt x="207357" y="2120"/>
                  </a:lnTo>
                  <a:lnTo>
                    <a:pt x="196250" y="2120"/>
                  </a:lnTo>
                  <a:close/>
                </a:path>
              </a:pathLst>
            </a:custGeom>
            <a:solidFill>
              <a:srgbClr val="FFB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479868" y="2118664"/>
              <a:ext cx="1234440" cy="2642870"/>
            </a:xfrm>
            <a:custGeom>
              <a:avLst/>
              <a:gdLst/>
              <a:ahLst/>
              <a:cxnLst/>
              <a:rect l="l" t="t" r="r" b="b"/>
              <a:pathLst>
                <a:path w="1234440" h="2642870">
                  <a:moveTo>
                    <a:pt x="1234224" y="1006563"/>
                  </a:moveTo>
                  <a:lnTo>
                    <a:pt x="1232979" y="1000099"/>
                  </a:lnTo>
                  <a:lnTo>
                    <a:pt x="1232979" y="993800"/>
                  </a:lnTo>
                  <a:lnTo>
                    <a:pt x="1231734" y="989495"/>
                  </a:lnTo>
                  <a:lnTo>
                    <a:pt x="1229347" y="976731"/>
                  </a:lnTo>
                  <a:lnTo>
                    <a:pt x="1228102" y="972413"/>
                  </a:lnTo>
                  <a:lnTo>
                    <a:pt x="1225613" y="966127"/>
                  </a:lnTo>
                  <a:lnTo>
                    <a:pt x="1224368" y="961821"/>
                  </a:lnTo>
                  <a:lnTo>
                    <a:pt x="1221879" y="957503"/>
                  </a:lnTo>
                  <a:lnTo>
                    <a:pt x="1220635" y="953363"/>
                  </a:lnTo>
                  <a:lnTo>
                    <a:pt x="1218247" y="949058"/>
                  </a:lnTo>
                  <a:lnTo>
                    <a:pt x="1214513" y="944740"/>
                  </a:lnTo>
                  <a:lnTo>
                    <a:pt x="1209522" y="936294"/>
                  </a:lnTo>
                  <a:lnTo>
                    <a:pt x="1207135" y="934135"/>
                  </a:lnTo>
                  <a:lnTo>
                    <a:pt x="1199667" y="925690"/>
                  </a:lnTo>
                  <a:lnTo>
                    <a:pt x="1194790" y="921385"/>
                  </a:lnTo>
                  <a:lnTo>
                    <a:pt x="1189799" y="918565"/>
                  </a:lnTo>
                  <a:lnTo>
                    <a:pt x="1189799" y="1068209"/>
                  </a:lnTo>
                  <a:lnTo>
                    <a:pt x="872324" y="1508988"/>
                  </a:lnTo>
                  <a:lnTo>
                    <a:pt x="862977" y="1232903"/>
                  </a:lnTo>
                  <a:lnTo>
                    <a:pt x="873848" y="1227810"/>
                  </a:lnTo>
                  <a:lnTo>
                    <a:pt x="886193" y="1219301"/>
                  </a:lnTo>
                  <a:lnTo>
                    <a:pt x="899795" y="1212913"/>
                  </a:lnTo>
                  <a:lnTo>
                    <a:pt x="949096" y="1178902"/>
                  </a:lnTo>
                  <a:lnTo>
                    <a:pt x="961453" y="1168298"/>
                  </a:lnTo>
                  <a:lnTo>
                    <a:pt x="973797" y="1159675"/>
                  </a:lnTo>
                  <a:lnTo>
                    <a:pt x="984910" y="1149070"/>
                  </a:lnTo>
                  <a:lnTo>
                    <a:pt x="997254" y="1140625"/>
                  </a:lnTo>
                  <a:lnTo>
                    <a:pt x="1008367" y="1129842"/>
                  </a:lnTo>
                  <a:lnTo>
                    <a:pt x="1019467" y="1121397"/>
                  </a:lnTo>
                  <a:lnTo>
                    <a:pt x="1029335" y="1110792"/>
                  </a:lnTo>
                  <a:lnTo>
                    <a:pt x="1040434" y="1102347"/>
                  </a:lnTo>
                  <a:lnTo>
                    <a:pt x="1050302" y="1091565"/>
                  </a:lnTo>
                  <a:lnTo>
                    <a:pt x="1060259" y="1083119"/>
                  </a:lnTo>
                  <a:lnTo>
                    <a:pt x="1068882" y="1074674"/>
                  </a:lnTo>
                  <a:lnTo>
                    <a:pt x="1078738" y="1066050"/>
                  </a:lnTo>
                  <a:lnTo>
                    <a:pt x="1087361" y="1057605"/>
                  </a:lnTo>
                  <a:lnTo>
                    <a:pt x="1094828" y="1048981"/>
                  </a:lnTo>
                  <a:lnTo>
                    <a:pt x="1103439" y="1040523"/>
                  </a:lnTo>
                  <a:lnTo>
                    <a:pt x="1110818" y="1032078"/>
                  </a:lnTo>
                  <a:lnTo>
                    <a:pt x="1135519" y="1006563"/>
                  </a:lnTo>
                  <a:lnTo>
                    <a:pt x="1139253" y="1002245"/>
                  </a:lnTo>
                  <a:lnTo>
                    <a:pt x="1144130" y="995781"/>
                  </a:lnTo>
                  <a:lnTo>
                    <a:pt x="1146619" y="991654"/>
                  </a:lnTo>
                  <a:lnTo>
                    <a:pt x="1150366" y="989495"/>
                  </a:lnTo>
                  <a:lnTo>
                    <a:pt x="1153998" y="985177"/>
                  </a:lnTo>
                  <a:lnTo>
                    <a:pt x="1156487" y="983018"/>
                  </a:lnTo>
                  <a:lnTo>
                    <a:pt x="1189799" y="1068209"/>
                  </a:lnTo>
                  <a:lnTo>
                    <a:pt x="1189799" y="918565"/>
                  </a:lnTo>
                  <a:lnTo>
                    <a:pt x="1183678" y="915085"/>
                  </a:lnTo>
                  <a:lnTo>
                    <a:pt x="1179944" y="915085"/>
                  </a:lnTo>
                  <a:lnTo>
                    <a:pt x="1176210" y="912939"/>
                  </a:lnTo>
                  <a:lnTo>
                    <a:pt x="1157732" y="912939"/>
                  </a:lnTo>
                  <a:lnTo>
                    <a:pt x="1153998" y="915085"/>
                  </a:lnTo>
                  <a:lnTo>
                    <a:pt x="1150366" y="915085"/>
                  </a:lnTo>
                  <a:lnTo>
                    <a:pt x="1145374" y="917067"/>
                  </a:lnTo>
                  <a:lnTo>
                    <a:pt x="1130541" y="925690"/>
                  </a:lnTo>
                  <a:lnTo>
                    <a:pt x="1126909" y="929830"/>
                  </a:lnTo>
                  <a:lnTo>
                    <a:pt x="1121918" y="931989"/>
                  </a:lnTo>
                  <a:lnTo>
                    <a:pt x="1118184" y="936294"/>
                  </a:lnTo>
                  <a:lnTo>
                    <a:pt x="1114552" y="942581"/>
                  </a:lnTo>
                  <a:lnTo>
                    <a:pt x="1107071" y="951217"/>
                  </a:lnTo>
                  <a:lnTo>
                    <a:pt x="1104684" y="957503"/>
                  </a:lnTo>
                  <a:lnTo>
                    <a:pt x="1098461" y="963968"/>
                  </a:lnTo>
                  <a:lnTo>
                    <a:pt x="1094828" y="970267"/>
                  </a:lnTo>
                  <a:lnTo>
                    <a:pt x="1088605" y="974572"/>
                  </a:lnTo>
                  <a:lnTo>
                    <a:pt x="1083729" y="981049"/>
                  </a:lnTo>
                  <a:lnTo>
                    <a:pt x="1076248" y="987336"/>
                  </a:lnTo>
                  <a:lnTo>
                    <a:pt x="1068882" y="991654"/>
                  </a:lnTo>
                  <a:lnTo>
                    <a:pt x="1061504" y="997940"/>
                  </a:lnTo>
                  <a:lnTo>
                    <a:pt x="1055281" y="1004404"/>
                  </a:lnTo>
                  <a:lnTo>
                    <a:pt x="1045425" y="1008722"/>
                  </a:lnTo>
                  <a:lnTo>
                    <a:pt x="1036802" y="1015009"/>
                  </a:lnTo>
                  <a:lnTo>
                    <a:pt x="1028090" y="1019327"/>
                  </a:lnTo>
                  <a:lnTo>
                    <a:pt x="1018222" y="1025613"/>
                  </a:lnTo>
                  <a:lnTo>
                    <a:pt x="998499" y="1034237"/>
                  </a:lnTo>
                  <a:lnTo>
                    <a:pt x="976287" y="1042682"/>
                  </a:lnTo>
                  <a:lnTo>
                    <a:pt x="965187" y="1044841"/>
                  </a:lnTo>
                  <a:lnTo>
                    <a:pt x="954074" y="1048981"/>
                  </a:lnTo>
                  <a:lnTo>
                    <a:pt x="881214" y="1061910"/>
                  </a:lnTo>
                  <a:lnTo>
                    <a:pt x="855370" y="1061910"/>
                  </a:lnTo>
                  <a:lnTo>
                    <a:pt x="843991" y="1059942"/>
                  </a:lnTo>
                  <a:lnTo>
                    <a:pt x="843991" y="1548333"/>
                  </a:lnTo>
                  <a:lnTo>
                    <a:pt x="759790" y="1665236"/>
                  </a:lnTo>
                  <a:lnTo>
                    <a:pt x="746455" y="1269987"/>
                  </a:lnTo>
                  <a:lnTo>
                    <a:pt x="782510" y="1263980"/>
                  </a:lnTo>
                  <a:lnTo>
                    <a:pt x="796086" y="1259725"/>
                  </a:lnTo>
                  <a:lnTo>
                    <a:pt x="808443" y="1255458"/>
                  </a:lnTo>
                  <a:lnTo>
                    <a:pt x="822020" y="1251216"/>
                  </a:lnTo>
                  <a:lnTo>
                    <a:pt x="834402" y="1244828"/>
                  </a:lnTo>
                  <a:lnTo>
                    <a:pt x="835990" y="1244333"/>
                  </a:lnTo>
                  <a:lnTo>
                    <a:pt x="843991" y="1548333"/>
                  </a:lnTo>
                  <a:lnTo>
                    <a:pt x="843991" y="1059942"/>
                  </a:lnTo>
                  <a:lnTo>
                    <a:pt x="843013" y="1059764"/>
                  </a:lnTo>
                  <a:lnTo>
                    <a:pt x="829411" y="1059764"/>
                  </a:lnTo>
                  <a:lnTo>
                    <a:pt x="815835" y="1057605"/>
                  </a:lnTo>
                  <a:lnTo>
                    <a:pt x="804735" y="1055446"/>
                  </a:lnTo>
                  <a:lnTo>
                    <a:pt x="778814" y="1051128"/>
                  </a:lnTo>
                  <a:lnTo>
                    <a:pt x="765238" y="1044841"/>
                  </a:lnTo>
                  <a:lnTo>
                    <a:pt x="752894" y="1040523"/>
                  </a:lnTo>
                  <a:lnTo>
                    <a:pt x="740562" y="1034237"/>
                  </a:lnTo>
                  <a:lnTo>
                    <a:pt x="729881" y="1030516"/>
                  </a:lnTo>
                  <a:lnTo>
                    <a:pt x="729881" y="1706765"/>
                  </a:lnTo>
                  <a:lnTo>
                    <a:pt x="652145" y="1814703"/>
                  </a:lnTo>
                  <a:lnTo>
                    <a:pt x="628561" y="1233678"/>
                  </a:lnTo>
                  <a:lnTo>
                    <a:pt x="636866" y="1238440"/>
                  </a:lnTo>
                  <a:lnTo>
                    <a:pt x="647979" y="1246962"/>
                  </a:lnTo>
                  <a:lnTo>
                    <a:pt x="670204" y="1259725"/>
                  </a:lnTo>
                  <a:lnTo>
                    <a:pt x="682548" y="1263980"/>
                  </a:lnTo>
                  <a:lnTo>
                    <a:pt x="718324" y="1270355"/>
                  </a:lnTo>
                  <a:lnTo>
                    <a:pt x="729881" y="1706765"/>
                  </a:lnTo>
                  <a:lnTo>
                    <a:pt x="729881" y="1030516"/>
                  </a:lnTo>
                  <a:lnTo>
                    <a:pt x="728205" y="1029931"/>
                  </a:lnTo>
                  <a:lnTo>
                    <a:pt x="715860" y="1021473"/>
                  </a:lnTo>
                  <a:lnTo>
                    <a:pt x="680072" y="997940"/>
                  </a:lnTo>
                  <a:lnTo>
                    <a:pt x="657860" y="976731"/>
                  </a:lnTo>
                  <a:lnTo>
                    <a:pt x="646747" y="966127"/>
                  </a:lnTo>
                  <a:lnTo>
                    <a:pt x="635635" y="953363"/>
                  </a:lnTo>
                  <a:lnTo>
                    <a:pt x="625767" y="940612"/>
                  </a:lnTo>
                  <a:lnTo>
                    <a:pt x="615899" y="925690"/>
                  </a:lnTo>
                  <a:lnTo>
                    <a:pt x="612013" y="918997"/>
                  </a:lnTo>
                  <a:lnTo>
                    <a:pt x="612013" y="1870430"/>
                  </a:lnTo>
                  <a:lnTo>
                    <a:pt x="543344" y="1965769"/>
                  </a:lnTo>
                  <a:lnTo>
                    <a:pt x="510400" y="1248752"/>
                  </a:lnTo>
                  <a:lnTo>
                    <a:pt x="510400" y="2011514"/>
                  </a:lnTo>
                  <a:lnTo>
                    <a:pt x="434047" y="2117521"/>
                  </a:lnTo>
                  <a:lnTo>
                    <a:pt x="396659" y="518490"/>
                  </a:lnTo>
                  <a:lnTo>
                    <a:pt x="396659" y="2169414"/>
                  </a:lnTo>
                  <a:lnTo>
                    <a:pt x="339699" y="2248509"/>
                  </a:lnTo>
                  <a:lnTo>
                    <a:pt x="277977" y="257530"/>
                  </a:lnTo>
                  <a:lnTo>
                    <a:pt x="286346" y="257530"/>
                  </a:lnTo>
                  <a:lnTo>
                    <a:pt x="324612" y="268135"/>
                  </a:lnTo>
                  <a:lnTo>
                    <a:pt x="332003" y="272440"/>
                  </a:lnTo>
                  <a:lnTo>
                    <a:pt x="339420" y="274421"/>
                  </a:lnTo>
                  <a:lnTo>
                    <a:pt x="345579" y="278739"/>
                  </a:lnTo>
                  <a:lnTo>
                    <a:pt x="352996" y="283044"/>
                  </a:lnTo>
                  <a:lnTo>
                    <a:pt x="363842" y="290474"/>
                  </a:lnTo>
                  <a:lnTo>
                    <a:pt x="396659" y="2169414"/>
                  </a:lnTo>
                  <a:lnTo>
                    <a:pt x="396659" y="518490"/>
                  </a:lnTo>
                  <a:lnTo>
                    <a:pt x="392061" y="321868"/>
                  </a:lnTo>
                  <a:lnTo>
                    <a:pt x="394957" y="325640"/>
                  </a:lnTo>
                  <a:lnTo>
                    <a:pt x="398653" y="334086"/>
                  </a:lnTo>
                  <a:lnTo>
                    <a:pt x="402361" y="340550"/>
                  </a:lnTo>
                  <a:lnTo>
                    <a:pt x="406069" y="349008"/>
                  </a:lnTo>
                  <a:lnTo>
                    <a:pt x="408533" y="355295"/>
                  </a:lnTo>
                  <a:lnTo>
                    <a:pt x="412229" y="363918"/>
                  </a:lnTo>
                  <a:lnTo>
                    <a:pt x="414705" y="372364"/>
                  </a:lnTo>
                  <a:lnTo>
                    <a:pt x="418414" y="380987"/>
                  </a:lnTo>
                  <a:lnTo>
                    <a:pt x="420878" y="389432"/>
                  </a:lnTo>
                  <a:lnTo>
                    <a:pt x="428282" y="421246"/>
                  </a:lnTo>
                  <a:lnTo>
                    <a:pt x="429514" y="432028"/>
                  </a:lnTo>
                  <a:lnTo>
                    <a:pt x="434454" y="453237"/>
                  </a:lnTo>
                  <a:lnTo>
                    <a:pt x="435686" y="463842"/>
                  </a:lnTo>
                  <a:lnTo>
                    <a:pt x="438162" y="476592"/>
                  </a:lnTo>
                  <a:lnTo>
                    <a:pt x="439381" y="487375"/>
                  </a:lnTo>
                  <a:lnTo>
                    <a:pt x="441858" y="502119"/>
                  </a:lnTo>
                  <a:lnTo>
                    <a:pt x="443090" y="512902"/>
                  </a:lnTo>
                  <a:lnTo>
                    <a:pt x="444322" y="527812"/>
                  </a:lnTo>
                  <a:lnTo>
                    <a:pt x="446798" y="540575"/>
                  </a:lnTo>
                  <a:lnTo>
                    <a:pt x="448030" y="553339"/>
                  </a:lnTo>
                  <a:lnTo>
                    <a:pt x="450507" y="582980"/>
                  </a:lnTo>
                  <a:lnTo>
                    <a:pt x="452958" y="595744"/>
                  </a:lnTo>
                  <a:lnTo>
                    <a:pt x="455434" y="627735"/>
                  </a:lnTo>
                  <a:lnTo>
                    <a:pt x="457898" y="642645"/>
                  </a:lnTo>
                  <a:lnTo>
                    <a:pt x="459562" y="654202"/>
                  </a:lnTo>
                  <a:lnTo>
                    <a:pt x="510400" y="2011514"/>
                  </a:lnTo>
                  <a:lnTo>
                    <a:pt x="510400" y="1248752"/>
                  </a:lnTo>
                  <a:lnTo>
                    <a:pt x="493090" y="871982"/>
                  </a:lnTo>
                  <a:lnTo>
                    <a:pt x="493699" y="876630"/>
                  </a:lnTo>
                  <a:lnTo>
                    <a:pt x="498640" y="898017"/>
                  </a:lnTo>
                  <a:lnTo>
                    <a:pt x="502335" y="917067"/>
                  </a:lnTo>
                  <a:lnTo>
                    <a:pt x="512216" y="959662"/>
                  </a:lnTo>
                  <a:lnTo>
                    <a:pt x="517156" y="983018"/>
                  </a:lnTo>
                  <a:lnTo>
                    <a:pt x="522084" y="1004404"/>
                  </a:lnTo>
                  <a:lnTo>
                    <a:pt x="528256" y="1025613"/>
                  </a:lnTo>
                  <a:lnTo>
                    <a:pt x="540600" y="1072515"/>
                  </a:lnTo>
                  <a:lnTo>
                    <a:pt x="554177" y="1115110"/>
                  </a:lnTo>
                  <a:lnTo>
                    <a:pt x="570217" y="1153388"/>
                  </a:lnTo>
                  <a:lnTo>
                    <a:pt x="596138" y="1197952"/>
                  </a:lnTo>
                  <a:lnTo>
                    <a:pt x="597141" y="1199273"/>
                  </a:lnTo>
                  <a:lnTo>
                    <a:pt x="612013" y="1870430"/>
                  </a:lnTo>
                  <a:lnTo>
                    <a:pt x="612013" y="918997"/>
                  </a:lnTo>
                  <a:lnTo>
                    <a:pt x="607250" y="910780"/>
                  </a:lnTo>
                  <a:lnTo>
                    <a:pt x="597382" y="895858"/>
                  </a:lnTo>
                  <a:lnTo>
                    <a:pt x="580097" y="861898"/>
                  </a:lnTo>
                  <a:lnTo>
                    <a:pt x="565277" y="823442"/>
                  </a:lnTo>
                  <a:lnTo>
                    <a:pt x="557885" y="800074"/>
                  </a:lnTo>
                  <a:lnTo>
                    <a:pt x="545541" y="757491"/>
                  </a:lnTo>
                  <a:lnTo>
                    <a:pt x="541832" y="734123"/>
                  </a:lnTo>
                  <a:lnTo>
                    <a:pt x="536892" y="708609"/>
                  </a:lnTo>
                  <a:lnTo>
                    <a:pt x="533196" y="683082"/>
                  </a:lnTo>
                  <a:lnTo>
                    <a:pt x="529488" y="655408"/>
                  </a:lnTo>
                  <a:lnTo>
                    <a:pt x="524548" y="597903"/>
                  </a:lnTo>
                  <a:lnTo>
                    <a:pt x="523316" y="566089"/>
                  </a:lnTo>
                  <a:lnTo>
                    <a:pt x="523316" y="436168"/>
                  </a:lnTo>
                  <a:lnTo>
                    <a:pt x="522084" y="404355"/>
                  </a:lnTo>
                  <a:lnTo>
                    <a:pt x="514680" y="321322"/>
                  </a:lnTo>
                  <a:lnTo>
                    <a:pt x="507276" y="274421"/>
                  </a:lnTo>
                  <a:lnTo>
                    <a:pt x="498640" y="229857"/>
                  </a:lnTo>
                  <a:lnTo>
                    <a:pt x="492467" y="208470"/>
                  </a:lnTo>
                  <a:lnTo>
                    <a:pt x="487527" y="189420"/>
                  </a:lnTo>
                  <a:lnTo>
                    <a:pt x="480123" y="172351"/>
                  </a:lnTo>
                  <a:lnTo>
                    <a:pt x="473951" y="155270"/>
                  </a:lnTo>
                  <a:lnTo>
                    <a:pt x="466534" y="138379"/>
                  </a:lnTo>
                  <a:lnTo>
                    <a:pt x="443090" y="97942"/>
                  </a:lnTo>
                  <a:lnTo>
                    <a:pt x="415937" y="63804"/>
                  </a:lnTo>
                  <a:lnTo>
                    <a:pt x="377672" y="31991"/>
                  </a:lnTo>
                  <a:lnTo>
                    <a:pt x="367804" y="27686"/>
                  </a:lnTo>
                  <a:lnTo>
                    <a:pt x="357924" y="21209"/>
                  </a:lnTo>
                  <a:lnTo>
                    <a:pt x="336943" y="12763"/>
                  </a:lnTo>
                  <a:lnTo>
                    <a:pt x="327075" y="8445"/>
                  </a:lnTo>
                  <a:lnTo>
                    <a:pt x="285115" y="0"/>
                  </a:lnTo>
                  <a:lnTo>
                    <a:pt x="233273" y="0"/>
                  </a:lnTo>
                  <a:lnTo>
                    <a:pt x="223393" y="2159"/>
                  </a:lnTo>
                  <a:lnTo>
                    <a:pt x="213525" y="2159"/>
                  </a:lnTo>
                  <a:lnTo>
                    <a:pt x="195008" y="6477"/>
                  </a:lnTo>
                  <a:lnTo>
                    <a:pt x="185127" y="8445"/>
                  </a:lnTo>
                  <a:lnTo>
                    <a:pt x="176491" y="12763"/>
                  </a:lnTo>
                  <a:lnTo>
                    <a:pt x="151803" y="19227"/>
                  </a:lnTo>
                  <a:lnTo>
                    <a:pt x="144399" y="23368"/>
                  </a:lnTo>
                  <a:lnTo>
                    <a:pt x="128358" y="27686"/>
                  </a:lnTo>
                  <a:lnTo>
                    <a:pt x="116014" y="31991"/>
                  </a:lnTo>
                  <a:lnTo>
                    <a:pt x="109842" y="36131"/>
                  </a:lnTo>
                  <a:lnTo>
                    <a:pt x="104902" y="38277"/>
                  </a:lnTo>
                  <a:lnTo>
                    <a:pt x="101206" y="40436"/>
                  </a:lnTo>
                  <a:lnTo>
                    <a:pt x="95034" y="42595"/>
                  </a:lnTo>
                  <a:lnTo>
                    <a:pt x="92570" y="44754"/>
                  </a:lnTo>
                  <a:lnTo>
                    <a:pt x="88861" y="46913"/>
                  </a:lnTo>
                  <a:lnTo>
                    <a:pt x="86385" y="48882"/>
                  </a:lnTo>
                  <a:lnTo>
                    <a:pt x="82689" y="51041"/>
                  </a:lnTo>
                  <a:lnTo>
                    <a:pt x="81457" y="53200"/>
                  </a:lnTo>
                  <a:lnTo>
                    <a:pt x="82499" y="70269"/>
                  </a:lnTo>
                  <a:lnTo>
                    <a:pt x="50596" y="70269"/>
                  </a:lnTo>
                  <a:lnTo>
                    <a:pt x="80225" y="417118"/>
                  </a:lnTo>
                  <a:lnTo>
                    <a:pt x="0" y="2602433"/>
                  </a:lnTo>
                  <a:lnTo>
                    <a:pt x="187604" y="2625852"/>
                  </a:lnTo>
                  <a:lnTo>
                    <a:pt x="161683" y="410641"/>
                  </a:lnTo>
                  <a:lnTo>
                    <a:pt x="173494" y="302044"/>
                  </a:lnTo>
                  <a:lnTo>
                    <a:pt x="186372" y="287362"/>
                  </a:lnTo>
                  <a:lnTo>
                    <a:pt x="191312" y="285203"/>
                  </a:lnTo>
                  <a:lnTo>
                    <a:pt x="196240" y="280898"/>
                  </a:lnTo>
                  <a:lnTo>
                    <a:pt x="199948" y="276580"/>
                  </a:lnTo>
                  <a:lnTo>
                    <a:pt x="209816" y="272440"/>
                  </a:lnTo>
                  <a:lnTo>
                    <a:pt x="214757" y="268135"/>
                  </a:lnTo>
                  <a:lnTo>
                    <a:pt x="224624" y="263817"/>
                  </a:lnTo>
                  <a:lnTo>
                    <a:pt x="235737" y="259689"/>
                  </a:lnTo>
                  <a:lnTo>
                    <a:pt x="241909" y="259689"/>
                  </a:lnTo>
                  <a:lnTo>
                    <a:pt x="246888" y="257949"/>
                  </a:lnTo>
                  <a:lnTo>
                    <a:pt x="307327" y="2291765"/>
                  </a:lnTo>
                  <a:lnTo>
                    <a:pt x="309003" y="2291130"/>
                  </a:lnTo>
                  <a:lnTo>
                    <a:pt x="213525" y="2423693"/>
                  </a:lnTo>
                  <a:lnTo>
                    <a:pt x="403593" y="2642870"/>
                  </a:lnTo>
                  <a:lnTo>
                    <a:pt x="1189799" y="1161834"/>
                  </a:lnTo>
                  <a:lnTo>
                    <a:pt x="1194790" y="1153388"/>
                  </a:lnTo>
                  <a:lnTo>
                    <a:pt x="1198422" y="1144765"/>
                  </a:lnTo>
                  <a:lnTo>
                    <a:pt x="1203401" y="1136319"/>
                  </a:lnTo>
                  <a:lnTo>
                    <a:pt x="1207135" y="1127874"/>
                  </a:lnTo>
                  <a:lnTo>
                    <a:pt x="1210767" y="1121397"/>
                  </a:lnTo>
                  <a:lnTo>
                    <a:pt x="1218247" y="1104328"/>
                  </a:lnTo>
                  <a:lnTo>
                    <a:pt x="1220635" y="1098042"/>
                  </a:lnTo>
                  <a:lnTo>
                    <a:pt x="1223124" y="1089406"/>
                  </a:lnTo>
                  <a:lnTo>
                    <a:pt x="1225613" y="1083119"/>
                  </a:lnTo>
                  <a:lnTo>
                    <a:pt x="1228102" y="1074674"/>
                  </a:lnTo>
                  <a:lnTo>
                    <a:pt x="1229347" y="1068209"/>
                  </a:lnTo>
                  <a:lnTo>
                    <a:pt x="1230591" y="1059764"/>
                  </a:lnTo>
                  <a:lnTo>
                    <a:pt x="1234224" y="1040523"/>
                  </a:lnTo>
                  <a:lnTo>
                    <a:pt x="1234224" y="100656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556393" y="2523012"/>
              <a:ext cx="59690" cy="2134870"/>
            </a:xfrm>
            <a:custGeom>
              <a:avLst/>
              <a:gdLst/>
              <a:ahLst/>
              <a:cxnLst/>
              <a:rect l="l" t="t" r="r" b="b"/>
              <a:pathLst>
                <a:path w="59690" h="2134870">
                  <a:moveTo>
                    <a:pt x="54307" y="0"/>
                  </a:moveTo>
                  <a:lnTo>
                    <a:pt x="32094" y="4133"/>
                  </a:lnTo>
                  <a:lnTo>
                    <a:pt x="0" y="2134242"/>
                  </a:lnTo>
                  <a:lnTo>
                    <a:pt x="59247" y="2112965"/>
                  </a:lnTo>
                  <a:lnTo>
                    <a:pt x="54307" y="0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778562" y="3463509"/>
              <a:ext cx="738505" cy="1125855"/>
            </a:xfrm>
            <a:custGeom>
              <a:avLst/>
              <a:gdLst/>
              <a:ahLst/>
              <a:cxnLst/>
              <a:rect l="l" t="t" r="r" b="b"/>
              <a:pathLst>
                <a:path w="738504" h="1125854">
                  <a:moveTo>
                    <a:pt x="723275" y="0"/>
                  </a:moveTo>
                  <a:lnTo>
                    <a:pt x="0" y="1063940"/>
                  </a:lnTo>
                  <a:lnTo>
                    <a:pt x="60472" y="1125653"/>
                  </a:lnTo>
                  <a:lnTo>
                    <a:pt x="738118" y="23398"/>
                  </a:lnTo>
                  <a:lnTo>
                    <a:pt x="723275" y="0"/>
                  </a:lnTo>
                  <a:close/>
                </a:path>
              </a:pathLst>
            </a:custGeom>
            <a:solidFill>
              <a:srgbClr val="FFA6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508251" y="2076072"/>
              <a:ext cx="180203" cy="22769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440367" y="4599801"/>
              <a:ext cx="251793" cy="20215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571194" y="3352850"/>
              <a:ext cx="1016000" cy="1670685"/>
            </a:xfrm>
            <a:custGeom>
              <a:avLst/>
              <a:gdLst/>
              <a:ahLst/>
              <a:cxnLst/>
              <a:rect l="l" t="t" r="r" b="b"/>
              <a:pathLst>
                <a:path w="1016000" h="1670685">
                  <a:moveTo>
                    <a:pt x="192544" y="1615084"/>
                  </a:moveTo>
                  <a:lnTo>
                    <a:pt x="38265" y="1325689"/>
                  </a:lnTo>
                  <a:lnTo>
                    <a:pt x="0" y="1332064"/>
                  </a:lnTo>
                  <a:lnTo>
                    <a:pt x="86410" y="1670405"/>
                  </a:lnTo>
                  <a:lnTo>
                    <a:pt x="192544" y="1615084"/>
                  </a:lnTo>
                  <a:close/>
                </a:path>
                <a:path w="1016000" h="1670685">
                  <a:moveTo>
                    <a:pt x="1015746" y="146824"/>
                  </a:moveTo>
                  <a:lnTo>
                    <a:pt x="926896" y="0"/>
                  </a:lnTo>
                  <a:lnTo>
                    <a:pt x="907173" y="23418"/>
                  </a:lnTo>
                  <a:lnTo>
                    <a:pt x="998524" y="180873"/>
                  </a:lnTo>
                  <a:lnTo>
                    <a:pt x="1015746" y="1468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723010" y="2207983"/>
              <a:ext cx="622300" cy="1106805"/>
            </a:xfrm>
            <a:custGeom>
              <a:avLst/>
              <a:gdLst/>
              <a:ahLst/>
              <a:cxnLst/>
              <a:rect l="l" t="t" r="r" b="b"/>
              <a:pathLst>
                <a:path w="622300" h="1106804">
                  <a:moveTo>
                    <a:pt x="49364" y="42595"/>
                  </a:moveTo>
                  <a:lnTo>
                    <a:pt x="33324" y="2159"/>
                  </a:lnTo>
                  <a:lnTo>
                    <a:pt x="28397" y="0"/>
                  </a:lnTo>
                  <a:lnTo>
                    <a:pt x="18516" y="0"/>
                  </a:lnTo>
                  <a:lnTo>
                    <a:pt x="0" y="34150"/>
                  </a:lnTo>
                  <a:lnTo>
                    <a:pt x="0" y="51219"/>
                  </a:lnTo>
                  <a:lnTo>
                    <a:pt x="1244" y="59664"/>
                  </a:lnTo>
                  <a:lnTo>
                    <a:pt x="3708" y="65951"/>
                  </a:lnTo>
                  <a:lnTo>
                    <a:pt x="6172" y="74587"/>
                  </a:lnTo>
                  <a:lnTo>
                    <a:pt x="9880" y="78714"/>
                  </a:lnTo>
                  <a:lnTo>
                    <a:pt x="14820" y="83032"/>
                  </a:lnTo>
                  <a:lnTo>
                    <a:pt x="18516" y="85178"/>
                  </a:lnTo>
                  <a:lnTo>
                    <a:pt x="23456" y="87337"/>
                  </a:lnTo>
                  <a:lnTo>
                    <a:pt x="33324" y="83032"/>
                  </a:lnTo>
                  <a:lnTo>
                    <a:pt x="38265" y="78714"/>
                  </a:lnTo>
                  <a:lnTo>
                    <a:pt x="41973" y="74587"/>
                  </a:lnTo>
                  <a:lnTo>
                    <a:pt x="44437" y="65951"/>
                  </a:lnTo>
                  <a:lnTo>
                    <a:pt x="46901" y="59664"/>
                  </a:lnTo>
                  <a:lnTo>
                    <a:pt x="49364" y="42595"/>
                  </a:lnTo>
                  <a:close/>
                </a:path>
                <a:path w="622300" h="1106804">
                  <a:moveTo>
                    <a:pt x="165392" y="74587"/>
                  </a:moveTo>
                  <a:lnTo>
                    <a:pt x="164160" y="68110"/>
                  </a:lnTo>
                  <a:lnTo>
                    <a:pt x="161696" y="59664"/>
                  </a:lnTo>
                  <a:lnTo>
                    <a:pt x="159219" y="53200"/>
                  </a:lnTo>
                  <a:lnTo>
                    <a:pt x="154292" y="49060"/>
                  </a:lnTo>
                  <a:lnTo>
                    <a:pt x="150583" y="44754"/>
                  </a:lnTo>
                  <a:lnTo>
                    <a:pt x="145643" y="42595"/>
                  </a:lnTo>
                  <a:lnTo>
                    <a:pt x="137007" y="42595"/>
                  </a:lnTo>
                  <a:lnTo>
                    <a:pt x="118491" y="68110"/>
                  </a:lnTo>
                  <a:lnTo>
                    <a:pt x="116014" y="74587"/>
                  </a:lnTo>
                  <a:lnTo>
                    <a:pt x="116014" y="93637"/>
                  </a:lnTo>
                  <a:lnTo>
                    <a:pt x="118491" y="102260"/>
                  </a:lnTo>
                  <a:lnTo>
                    <a:pt x="119722" y="108546"/>
                  </a:lnTo>
                  <a:lnTo>
                    <a:pt x="123431" y="115011"/>
                  </a:lnTo>
                  <a:lnTo>
                    <a:pt x="127139" y="119151"/>
                  </a:lnTo>
                  <a:lnTo>
                    <a:pt x="137007" y="127774"/>
                  </a:lnTo>
                  <a:lnTo>
                    <a:pt x="141935" y="129933"/>
                  </a:lnTo>
                  <a:lnTo>
                    <a:pt x="145643" y="127774"/>
                  </a:lnTo>
                  <a:lnTo>
                    <a:pt x="150583" y="123469"/>
                  </a:lnTo>
                  <a:lnTo>
                    <a:pt x="154292" y="119151"/>
                  </a:lnTo>
                  <a:lnTo>
                    <a:pt x="159219" y="115011"/>
                  </a:lnTo>
                  <a:lnTo>
                    <a:pt x="164160" y="102260"/>
                  </a:lnTo>
                  <a:lnTo>
                    <a:pt x="165392" y="93637"/>
                  </a:lnTo>
                  <a:lnTo>
                    <a:pt x="165392" y="74587"/>
                  </a:lnTo>
                  <a:close/>
                </a:path>
                <a:path w="622300" h="1106804">
                  <a:moveTo>
                    <a:pt x="383857" y="963968"/>
                  </a:moveTo>
                  <a:lnTo>
                    <a:pt x="382625" y="957681"/>
                  </a:lnTo>
                  <a:lnTo>
                    <a:pt x="382625" y="953363"/>
                  </a:lnTo>
                  <a:lnTo>
                    <a:pt x="381393" y="949058"/>
                  </a:lnTo>
                  <a:lnTo>
                    <a:pt x="381393" y="944918"/>
                  </a:lnTo>
                  <a:lnTo>
                    <a:pt x="378917" y="936294"/>
                  </a:lnTo>
                  <a:lnTo>
                    <a:pt x="372757" y="925690"/>
                  </a:lnTo>
                  <a:lnTo>
                    <a:pt x="369049" y="923531"/>
                  </a:lnTo>
                  <a:lnTo>
                    <a:pt x="364109" y="919403"/>
                  </a:lnTo>
                  <a:lnTo>
                    <a:pt x="352996" y="919403"/>
                  </a:lnTo>
                  <a:lnTo>
                    <a:pt x="350532" y="921372"/>
                  </a:lnTo>
                  <a:lnTo>
                    <a:pt x="349300" y="923531"/>
                  </a:lnTo>
                  <a:lnTo>
                    <a:pt x="344360" y="925690"/>
                  </a:lnTo>
                  <a:lnTo>
                    <a:pt x="340664" y="932154"/>
                  </a:lnTo>
                  <a:lnTo>
                    <a:pt x="336956" y="936294"/>
                  </a:lnTo>
                  <a:lnTo>
                    <a:pt x="335711" y="944918"/>
                  </a:lnTo>
                  <a:lnTo>
                    <a:pt x="334479" y="949058"/>
                  </a:lnTo>
                  <a:lnTo>
                    <a:pt x="334479" y="972591"/>
                  </a:lnTo>
                  <a:lnTo>
                    <a:pt x="335711" y="978890"/>
                  </a:lnTo>
                  <a:lnTo>
                    <a:pt x="336956" y="987336"/>
                  </a:lnTo>
                  <a:lnTo>
                    <a:pt x="340664" y="993800"/>
                  </a:lnTo>
                  <a:lnTo>
                    <a:pt x="344360" y="998118"/>
                  </a:lnTo>
                  <a:lnTo>
                    <a:pt x="349300" y="1002245"/>
                  </a:lnTo>
                  <a:lnTo>
                    <a:pt x="350532" y="1004404"/>
                  </a:lnTo>
                  <a:lnTo>
                    <a:pt x="352996" y="1006563"/>
                  </a:lnTo>
                  <a:lnTo>
                    <a:pt x="356704" y="1006563"/>
                  </a:lnTo>
                  <a:lnTo>
                    <a:pt x="359181" y="1008722"/>
                  </a:lnTo>
                  <a:lnTo>
                    <a:pt x="382625" y="972591"/>
                  </a:lnTo>
                  <a:lnTo>
                    <a:pt x="383857" y="963968"/>
                  </a:lnTo>
                  <a:close/>
                </a:path>
                <a:path w="622300" h="1106804">
                  <a:moveTo>
                    <a:pt x="499872" y="1049147"/>
                  </a:moveTo>
                  <a:lnTo>
                    <a:pt x="498640" y="1042682"/>
                  </a:lnTo>
                  <a:lnTo>
                    <a:pt x="497420" y="1038555"/>
                  </a:lnTo>
                  <a:lnTo>
                    <a:pt x="497420" y="1034237"/>
                  </a:lnTo>
                  <a:lnTo>
                    <a:pt x="492467" y="1021473"/>
                  </a:lnTo>
                  <a:lnTo>
                    <a:pt x="488772" y="1015009"/>
                  </a:lnTo>
                  <a:lnTo>
                    <a:pt x="483831" y="1013028"/>
                  </a:lnTo>
                  <a:lnTo>
                    <a:pt x="478891" y="1008722"/>
                  </a:lnTo>
                  <a:lnTo>
                    <a:pt x="467791" y="1008722"/>
                  </a:lnTo>
                  <a:lnTo>
                    <a:pt x="465315" y="1010869"/>
                  </a:lnTo>
                  <a:lnTo>
                    <a:pt x="464083" y="1013028"/>
                  </a:lnTo>
                  <a:lnTo>
                    <a:pt x="459143" y="1015009"/>
                  </a:lnTo>
                  <a:lnTo>
                    <a:pt x="456679" y="1021473"/>
                  </a:lnTo>
                  <a:lnTo>
                    <a:pt x="452983" y="1027772"/>
                  </a:lnTo>
                  <a:lnTo>
                    <a:pt x="450507" y="1034237"/>
                  </a:lnTo>
                  <a:lnTo>
                    <a:pt x="449275" y="1038555"/>
                  </a:lnTo>
                  <a:lnTo>
                    <a:pt x="449275" y="1061910"/>
                  </a:lnTo>
                  <a:lnTo>
                    <a:pt x="450507" y="1070356"/>
                  </a:lnTo>
                  <a:lnTo>
                    <a:pt x="452983" y="1078979"/>
                  </a:lnTo>
                  <a:lnTo>
                    <a:pt x="456679" y="1085278"/>
                  </a:lnTo>
                  <a:lnTo>
                    <a:pt x="459143" y="1091742"/>
                  </a:lnTo>
                  <a:lnTo>
                    <a:pt x="464083" y="1095883"/>
                  </a:lnTo>
                  <a:lnTo>
                    <a:pt x="465315" y="1095883"/>
                  </a:lnTo>
                  <a:lnTo>
                    <a:pt x="467791" y="1098029"/>
                  </a:lnTo>
                  <a:lnTo>
                    <a:pt x="471487" y="1100188"/>
                  </a:lnTo>
                  <a:lnTo>
                    <a:pt x="473951" y="1100188"/>
                  </a:lnTo>
                  <a:lnTo>
                    <a:pt x="499872" y="1053287"/>
                  </a:lnTo>
                  <a:lnTo>
                    <a:pt x="499872" y="1049147"/>
                  </a:lnTo>
                  <a:close/>
                </a:path>
                <a:path w="622300" h="1106804">
                  <a:moveTo>
                    <a:pt x="622084" y="1057605"/>
                  </a:moveTo>
                  <a:lnTo>
                    <a:pt x="620839" y="1049147"/>
                  </a:lnTo>
                  <a:lnTo>
                    <a:pt x="618350" y="1042682"/>
                  </a:lnTo>
                  <a:lnTo>
                    <a:pt x="612228" y="1032078"/>
                  </a:lnTo>
                  <a:lnTo>
                    <a:pt x="608495" y="1029919"/>
                  </a:lnTo>
                  <a:lnTo>
                    <a:pt x="604748" y="1025791"/>
                  </a:lnTo>
                  <a:lnTo>
                    <a:pt x="596138" y="1025791"/>
                  </a:lnTo>
                  <a:lnTo>
                    <a:pt x="591261" y="1029919"/>
                  </a:lnTo>
                  <a:lnTo>
                    <a:pt x="587527" y="1032078"/>
                  </a:lnTo>
                  <a:lnTo>
                    <a:pt x="581329" y="1042682"/>
                  </a:lnTo>
                  <a:lnTo>
                    <a:pt x="578878" y="1049147"/>
                  </a:lnTo>
                  <a:lnTo>
                    <a:pt x="577634" y="1057605"/>
                  </a:lnTo>
                  <a:lnTo>
                    <a:pt x="577634" y="1072515"/>
                  </a:lnTo>
                  <a:lnTo>
                    <a:pt x="578878" y="1080960"/>
                  </a:lnTo>
                  <a:lnTo>
                    <a:pt x="583780" y="1093724"/>
                  </a:lnTo>
                  <a:lnTo>
                    <a:pt x="587527" y="1100188"/>
                  </a:lnTo>
                  <a:lnTo>
                    <a:pt x="591261" y="1104506"/>
                  </a:lnTo>
                  <a:lnTo>
                    <a:pt x="596138" y="1104506"/>
                  </a:lnTo>
                  <a:lnTo>
                    <a:pt x="599871" y="1106665"/>
                  </a:lnTo>
                  <a:lnTo>
                    <a:pt x="604748" y="1104506"/>
                  </a:lnTo>
                  <a:lnTo>
                    <a:pt x="608495" y="1104506"/>
                  </a:lnTo>
                  <a:lnTo>
                    <a:pt x="612228" y="1100188"/>
                  </a:lnTo>
                  <a:lnTo>
                    <a:pt x="615861" y="1093724"/>
                  </a:lnTo>
                  <a:lnTo>
                    <a:pt x="620839" y="1080960"/>
                  </a:lnTo>
                  <a:lnTo>
                    <a:pt x="622084" y="1072515"/>
                  </a:lnTo>
                  <a:lnTo>
                    <a:pt x="622084" y="105760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481087" y="2946412"/>
              <a:ext cx="1080135" cy="1174750"/>
            </a:xfrm>
            <a:custGeom>
              <a:avLst/>
              <a:gdLst/>
              <a:ahLst/>
              <a:cxnLst/>
              <a:rect l="l" t="t" r="r" b="b"/>
              <a:pathLst>
                <a:path w="1080134" h="1174750">
                  <a:moveTo>
                    <a:pt x="208597" y="12763"/>
                  </a:moveTo>
                  <a:lnTo>
                    <a:pt x="32092" y="0"/>
                  </a:lnTo>
                  <a:lnTo>
                    <a:pt x="30861" y="100101"/>
                  </a:lnTo>
                  <a:lnTo>
                    <a:pt x="208597" y="110705"/>
                  </a:lnTo>
                  <a:lnTo>
                    <a:pt x="208597" y="12763"/>
                  </a:lnTo>
                  <a:close/>
                </a:path>
                <a:path w="1080134" h="1174750">
                  <a:moveTo>
                    <a:pt x="218465" y="1074597"/>
                  </a:moveTo>
                  <a:lnTo>
                    <a:pt x="2476" y="1059700"/>
                  </a:lnTo>
                  <a:lnTo>
                    <a:pt x="0" y="1161846"/>
                  </a:lnTo>
                  <a:lnTo>
                    <a:pt x="218465" y="1174610"/>
                  </a:lnTo>
                  <a:lnTo>
                    <a:pt x="218465" y="1074597"/>
                  </a:lnTo>
                  <a:close/>
                </a:path>
                <a:path w="1080134" h="1174750">
                  <a:moveTo>
                    <a:pt x="987425" y="529856"/>
                  </a:moveTo>
                  <a:lnTo>
                    <a:pt x="960234" y="319176"/>
                  </a:lnTo>
                  <a:lnTo>
                    <a:pt x="939266" y="321322"/>
                  </a:lnTo>
                  <a:lnTo>
                    <a:pt x="963968" y="557517"/>
                  </a:lnTo>
                  <a:lnTo>
                    <a:pt x="987425" y="529856"/>
                  </a:lnTo>
                  <a:close/>
                </a:path>
                <a:path w="1080134" h="1174750">
                  <a:moveTo>
                    <a:pt x="1080008" y="423468"/>
                  </a:moveTo>
                  <a:lnTo>
                    <a:pt x="1056551" y="234162"/>
                  </a:lnTo>
                  <a:lnTo>
                    <a:pt x="1036828" y="248907"/>
                  </a:lnTo>
                  <a:lnTo>
                    <a:pt x="1060284" y="453250"/>
                  </a:lnTo>
                  <a:lnTo>
                    <a:pt x="1080008" y="4234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697102" y="2422918"/>
              <a:ext cx="718820" cy="1856105"/>
            </a:xfrm>
            <a:custGeom>
              <a:avLst/>
              <a:gdLst/>
              <a:ahLst/>
              <a:cxnLst/>
              <a:rect l="l" t="t" r="r" b="b"/>
              <a:pathLst>
                <a:path w="718820" h="1856104">
                  <a:moveTo>
                    <a:pt x="61696" y="1815147"/>
                  </a:moveTo>
                  <a:lnTo>
                    <a:pt x="20967" y="25514"/>
                  </a:lnTo>
                  <a:lnTo>
                    <a:pt x="0" y="31991"/>
                  </a:lnTo>
                  <a:lnTo>
                    <a:pt x="23444" y="1855571"/>
                  </a:lnTo>
                  <a:lnTo>
                    <a:pt x="61696" y="1815147"/>
                  </a:lnTo>
                  <a:close/>
                </a:path>
                <a:path w="718820" h="1856104">
                  <a:moveTo>
                    <a:pt x="160439" y="1740662"/>
                  </a:moveTo>
                  <a:lnTo>
                    <a:pt x="111074" y="14922"/>
                  </a:lnTo>
                  <a:lnTo>
                    <a:pt x="86385" y="0"/>
                  </a:lnTo>
                  <a:lnTo>
                    <a:pt x="130822" y="1759813"/>
                  </a:lnTo>
                  <a:lnTo>
                    <a:pt x="160439" y="1740662"/>
                  </a:lnTo>
                  <a:close/>
                </a:path>
                <a:path w="718820" h="1856104">
                  <a:moveTo>
                    <a:pt x="266585" y="1576819"/>
                  </a:moveTo>
                  <a:lnTo>
                    <a:pt x="227088" y="391591"/>
                  </a:lnTo>
                  <a:lnTo>
                    <a:pt x="197472" y="319163"/>
                  </a:lnTo>
                  <a:lnTo>
                    <a:pt x="235724" y="1606613"/>
                  </a:lnTo>
                  <a:lnTo>
                    <a:pt x="266585" y="1576819"/>
                  </a:lnTo>
                  <a:close/>
                </a:path>
                <a:path w="718820" h="1856104">
                  <a:moveTo>
                    <a:pt x="366572" y="1455534"/>
                  </a:moveTo>
                  <a:lnTo>
                    <a:pt x="354228" y="925690"/>
                  </a:lnTo>
                  <a:lnTo>
                    <a:pt x="318427" y="870343"/>
                  </a:lnTo>
                  <a:lnTo>
                    <a:pt x="341884" y="1476806"/>
                  </a:lnTo>
                  <a:lnTo>
                    <a:pt x="366572" y="1455534"/>
                  </a:lnTo>
                  <a:close/>
                </a:path>
                <a:path w="718820" h="1856104">
                  <a:moveTo>
                    <a:pt x="494931" y="1291691"/>
                  </a:moveTo>
                  <a:lnTo>
                    <a:pt x="478891" y="1010805"/>
                  </a:lnTo>
                  <a:lnTo>
                    <a:pt x="435686" y="991641"/>
                  </a:lnTo>
                  <a:lnTo>
                    <a:pt x="450494" y="1336370"/>
                  </a:lnTo>
                  <a:lnTo>
                    <a:pt x="494931" y="1291691"/>
                  </a:lnTo>
                  <a:close/>
                </a:path>
                <a:path w="718820" h="1856104">
                  <a:moveTo>
                    <a:pt x="596138" y="1006538"/>
                  </a:moveTo>
                  <a:lnTo>
                    <a:pt x="548005" y="1015060"/>
                  </a:lnTo>
                  <a:lnTo>
                    <a:pt x="555409" y="1208697"/>
                  </a:lnTo>
                  <a:lnTo>
                    <a:pt x="593661" y="1176782"/>
                  </a:lnTo>
                  <a:lnTo>
                    <a:pt x="596138" y="1006538"/>
                  </a:lnTo>
                  <a:close/>
                </a:path>
                <a:path w="718820" h="1856104">
                  <a:moveTo>
                    <a:pt x="718375" y="995908"/>
                  </a:moveTo>
                  <a:lnTo>
                    <a:pt x="712139" y="921435"/>
                  </a:lnTo>
                  <a:lnTo>
                    <a:pt x="668959" y="963980"/>
                  </a:lnTo>
                  <a:lnTo>
                    <a:pt x="675081" y="1057617"/>
                  </a:lnTo>
                  <a:lnTo>
                    <a:pt x="718375" y="9959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7576184" y="5174741"/>
            <a:ext cx="5581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Book Antiqua"/>
                <a:cs typeface="Book Antiqua"/>
              </a:rPr>
              <a:t>Harp</a:t>
            </a:r>
            <a:endParaRPr sz="1800">
              <a:latin typeface="Book Antiqua"/>
              <a:cs typeface="Book Antiqua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61544" y="6347458"/>
            <a:ext cx="3651504" cy="51054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459723" y="6118858"/>
            <a:ext cx="684276" cy="73914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8674861" y="6240985"/>
            <a:ext cx="280035" cy="516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3700"/>
              </a:lnSpc>
            </a:pPr>
            <a:fld id="{81D60167-4931-47E6-BA6A-407CBD079E47}" type="slidenum">
              <a:rPr sz="3200" b="1" dirty="0">
                <a:solidFill>
                  <a:srgbClr val="00AF50"/>
                </a:solidFill>
                <a:latin typeface="Book Antiqua"/>
                <a:cs typeface="Book Antiqua"/>
              </a:rPr>
              <a:pPr marL="38100">
                <a:lnSpc>
                  <a:spcPts val="3700"/>
                </a:lnSpc>
              </a:pPr>
              <a:t>7</a:t>
            </a:fld>
            <a:endParaRPr sz="3200">
              <a:latin typeface="Book Antiqua"/>
              <a:cs typeface="Book Antiqu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07340" y="6421326"/>
            <a:ext cx="3336290" cy="332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50"/>
              </a:lnSpc>
            </a:pPr>
            <a:r>
              <a:rPr sz="2000" b="1" dirty="0">
                <a:solidFill>
                  <a:srgbClr val="00AF50"/>
                </a:solidFill>
                <a:latin typeface="Book Antiqua"/>
                <a:cs typeface="Book Antiqua"/>
              </a:rPr>
              <a:t>Saturday, December </a:t>
            </a:r>
            <a:r>
              <a:rPr sz="2000" b="1" spc="5" dirty="0">
                <a:solidFill>
                  <a:srgbClr val="00AF50"/>
                </a:solidFill>
                <a:latin typeface="Book Antiqua"/>
                <a:cs typeface="Book Antiqua"/>
              </a:rPr>
              <a:t>16,</a:t>
            </a:r>
            <a:r>
              <a:rPr sz="2000" b="1" spc="-130" dirty="0">
                <a:solidFill>
                  <a:srgbClr val="00AF50"/>
                </a:solidFill>
                <a:latin typeface="Book Antiqua"/>
                <a:cs typeface="Book Antiqua"/>
              </a:rPr>
              <a:t> </a:t>
            </a:r>
            <a:r>
              <a:rPr sz="2000" b="1" dirty="0">
                <a:solidFill>
                  <a:srgbClr val="00AF50"/>
                </a:solidFill>
                <a:latin typeface="Book Antiqua"/>
                <a:cs typeface="Book Antiqua"/>
              </a:rPr>
              <a:t>2017</a:t>
            </a:r>
            <a:endParaRPr sz="20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17192" y="0"/>
            <a:ext cx="5547359" cy="1078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73100" y="819658"/>
            <a:ext cx="411480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0" spc="-5" dirty="0">
                <a:solidFill>
                  <a:srgbClr val="4A2103"/>
                </a:solidFill>
                <a:latin typeface="Book Antiqua"/>
                <a:cs typeface="Book Antiqua"/>
              </a:rPr>
              <a:t>Speed of a sound depends on </a:t>
            </a:r>
            <a:r>
              <a:rPr sz="2200" b="0" spc="-10" dirty="0">
                <a:solidFill>
                  <a:srgbClr val="4A2103"/>
                </a:solidFill>
                <a:latin typeface="Book Antiqua"/>
                <a:cs typeface="Book Antiqua"/>
              </a:rPr>
              <a:t>the</a:t>
            </a:r>
            <a:endParaRPr sz="2200">
              <a:latin typeface="Book Antiqua"/>
              <a:cs typeface="Book Antiqu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3100" y="1188466"/>
            <a:ext cx="7854315" cy="280860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527685" marR="5080" indent="-515620">
              <a:lnSpc>
                <a:spcPts val="2380"/>
              </a:lnSpc>
              <a:spcBef>
                <a:spcPts val="390"/>
              </a:spcBef>
              <a:buClr>
                <a:srgbClr val="F8F8F8"/>
              </a:buClr>
              <a:buSzPct val="63636"/>
              <a:buAutoNum type="arabicParenR"/>
              <a:tabLst>
                <a:tab pos="527685" algn="l"/>
                <a:tab pos="528320" algn="l"/>
              </a:tabLst>
            </a:pPr>
            <a:r>
              <a:rPr sz="2200" b="1" spc="-5" dirty="0">
                <a:solidFill>
                  <a:srgbClr val="4A2103"/>
                </a:solidFill>
                <a:latin typeface="Book Antiqua"/>
                <a:cs typeface="Book Antiqua"/>
              </a:rPr>
              <a:t>ELASTICITY</a:t>
            </a:r>
            <a:r>
              <a:rPr sz="2200" spc="-5" dirty="0">
                <a:solidFill>
                  <a:srgbClr val="4A2103"/>
                </a:solidFill>
                <a:latin typeface="Book Antiqua"/>
                <a:cs typeface="Book Antiqua"/>
              </a:rPr>
              <a:t>-The ability of an object or material to </a:t>
            </a:r>
            <a:r>
              <a:rPr sz="2200" spc="-10" dirty="0">
                <a:solidFill>
                  <a:srgbClr val="4A2103"/>
                </a:solidFill>
                <a:latin typeface="Book Antiqua"/>
                <a:cs typeface="Book Antiqua"/>
              </a:rPr>
              <a:t>resume  </a:t>
            </a:r>
            <a:r>
              <a:rPr sz="2200" spc="-5" dirty="0">
                <a:solidFill>
                  <a:srgbClr val="4A2103"/>
                </a:solidFill>
                <a:latin typeface="Book Antiqua"/>
                <a:cs typeface="Book Antiqua"/>
              </a:rPr>
              <a:t>its normal shape after </a:t>
            </a:r>
            <a:r>
              <a:rPr sz="2200" spc="-10" dirty="0">
                <a:solidFill>
                  <a:srgbClr val="4A2103"/>
                </a:solidFill>
                <a:latin typeface="Book Antiqua"/>
                <a:cs typeface="Book Antiqua"/>
              </a:rPr>
              <a:t>being </a:t>
            </a:r>
            <a:r>
              <a:rPr sz="2200" spc="-5" dirty="0">
                <a:solidFill>
                  <a:srgbClr val="4A2103"/>
                </a:solidFill>
                <a:latin typeface="Book Antiqua"/>
                <a:cs typeface="Book Antiqua"/>
              </a:rPr>
              <a:t>stretched or compressed</a:t>
            </a:r>
            <a:endParaRPr sz="2200">
              <a:latin typeface="Book Antiqua"/>
              <a:cs typeface="Book Antiqua"/>
            </a:endParaRPr>
          </a:p>
          <a:p>
            <a:pPr marL="527685" marR="1376680" indent="-515620">
              <a:lnSpc>
                <a:spcPts val="2380"/>
              </a:lnSpc>
              <a:spcBef>
                <a:spcPts val="525"/>
              </a:spcBef>
              <a:buClr>
                <a:srgbClr val="F8F8F8"/>
              </a:buClr>
              <a:buSzPct val="63636"/>
              <a:buAutoNum type="arabicParenR"/>
              <a:tabLst>
                <a:tab pos="527685" algn="l"/>
                <a:tab pos="528320" algn="l"/>
              </a:tabLst>
            </a:pPr>
            <a:r>
              <a:rPr sz="2200" b="1" spc="-5" dirty="0">
                <a:solidFill>
                  <a:srgbClr val="4A2103"/>
                </a:solidFill>
                <a:latin typeface="Book Antiqua"/>
                <a:cs typeface="Book Antiqua"/>
              </a:rPr>
              <a:t>The Density Of The Medium through which it  propagates</a:t>
            </a:r>
            <a:endParaRPr sz="22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2200" spc="-5" dirty="0">
                <a:solidFill>
                  <a:srgbClr val="4A2103"/>
                </a:solidFill>
                <a:latin typeface="Book Antiqua"/>
                <a:cs typeface="Book Antiqua"/>
              </a:rPr>
              <a:t>In case of air, it also depends </a:t>
            </a:r>
            <a:r>
              <a:rPr sz="2200" spc="-10" dirty="0">
                <a:solidFill>
                  <a:srgbClr val="4A2103"/>
                </a:solidFill>
                <a:latin typeface="Book Antiqua"/>
                <a:cs typeface="Book Antiqua"/>
              </a:rPr>
              <a:t>upon </a:t>
            </a:r>
            <a:r>
              <a:rPr sz="2200" spc="-5" dirty="0">
                <a:solidFill>
                  <a:srgbClr val="4A2103"/>
                </a:solidFill>
                <a:latin typeface="Book Antiqua"/>
                <a:cs typeface="Book Antiqua"/>
              </a:rPr>
              <a:t>the </a:t>
            </a:r>
            <a:r>
              <a:rPr sz="2200" b="1" spc="-5" dirty="0">
                <a:solidFill>
                  <a:srgbClr val="4A2103"/>
                </a:solidFill>
                <a:latin typeface="Book Antiqua"/>
                <a:cs typeface="Book Antiqua"/>
              </a:rPr>
              <a:t>temperature of</a:t>
            </a:r>
            <a:r>
              <a:rPr sz="2200" b="1" spc="40" dirty="0">
                <a:solidFill>
                  <a:srgbClr val="4A2103"/>
                </a:solidFill>
                <a:latin typeface="Book Antiqua"/>
                <a:cs typeface="Book Antiqua"/>
              </a:rPr>
              <a:t> </a:t>
            </a:r>
            <a:r>
              <a:rPr sz="2200" b="1" dirty="0">
                <a:solidFill>
                  <a:srgbClr val="4A2103"/>
                </a:solidFill>
                <a:latin typeface="Book Antiqua"/>
                <a:cs typeface="Book Antiqua"/>
              </a:rPr>
              <a:t>air</a:t>
            </a:r>
            <a:r>
              <a:rPr sz="2200" dirty="0">
                <a:solidFill>
                  <a:srgbClr val="4A2103"/>
                </a:solidFill>
                <a:latin typeface="Book Antiqua"/>
                <a:cs typeface="Book Antiqua"/>
              </a:rPr>
              <a:t>.</a:t>
            </a:r>
            <a:endParaRPr sz="2200">
              <a:latin typeface="Book Antiqua"/>
              <a:cs typeface="Book Antiqua"/>
            </a:endParaRPr>
          </a:p>
          <a:p>
            <a:pPr marL="12700" marR="1214120">
              <a:lnSpc>
                <a:spcPct val="110000"/>
              </a:lnSpc>
            </a:pPr>
            <a:r>
              <a:rPr sz="2200" spc="-5" dirty="0">
                <a:solidFill>
                  <a:srgbClr val="4A2103"/>
                </a:solidFill>
                <a:latin typeface="Book Antiqua"/>
                <a:cs typeface="Book Antiqua"/>
              </a:rPr>
              <a:t>The speed of sound through air is about 330 m/s.  The speed of sound through water is about </a:t>
            </a:r>
            <a:r>
              <a:rPr sz="2200" dirty="0">
                <a:solidFill>
                  <a:srgbClr val="4A2103"/>
                </a:solidFill>
                <a:latin typeface="Book Antiqua"/>
                <a:cs typeface="Book Antiqua"/>
              </a:rPr>
              <a:t>1500 </a:t>
            </a:r>
            <a:r>
              <a:rPr sz="2200" spc="-5" dirty="0">
                <a:solidFill>
                  <a:srgbClr val="4A2103"/>
                </a:solidFill>
                <a:latin typeface="Book Antiqua"/>
                <a:cs typeface="Book Antiqua"/>
              </a:rPr>
              <a:t>m/s.  The speed of sound</a:t>
            </a:r>
            <a:r>
              <a:rPr sz="2200" spc="10" dirty="0">
                <a:solidFill>
                  <a:srgbClr val="4A2103"/>
                </a:solidFill>
                <a:latin typeface="Book Antiqua"/>
                <a:cs typeface="Book Antiqua"/>
              </a:rPr>
              <a:t> </a:t>
            </a:r>
            <a:r>
              <a:rPr sz="2200" spc="-5" dirty="0">
                <a:solidFill>
                  <a:srgbClr val="4A2103"/>
                </a:solidFill>
                <a:latin typeface="Book Antiqua"/>
                <a:cs typeface="Book Antiqua"/>
              </a:rPr>
              <a:t>in</a:t>
            </a:r>
            <a:endParaRPr sz="2200">
              <a:latin typeface="Book Antiqua"/>
              <a:cs typeface="Book Antiqu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3100" y="4005453"/>
            <a:ext cx="229997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930275" algn="l"/>
                <a:tab pos="1238885" algn="l"/>
                <a:tab pos="2117725" algn="l"/>
              </a:tabLst>
            </a:pPr>
            <a:r>
              <a:rPr sz="2200" spc="-5" dirty="0">
                <a:solidFill>
                  <a:srgbClr val="4A2103"/>
                </a:solidFill>
                <a:latin typeface="Book Antiqua"/>
                <a:cs typeface="Book Antiqua"/>
              </a:rPr>
              <a:t>Solid	&gt;	li</a:t>
            </a:r>
            <a:r>
              <a:rPr sz="2200" spc="-20" dirty="0">
                <a:solidFill>
                  <a:srgbClr val="4A2103"/>
                </a:solidFill>
                <a:latin typeface="Book Antiqua"/>
                <a:cs typeface="Book Antiqua"/>
              </a:rPr>
              <a:t>q</a:t>
            </a:r>
            <a:r>
              <a:rPr sz="2200" spc="-10" dirty="0">
                <a:solidFill>
                  <a:srgbClr val="4A2103"/>
                </a:solidFill>
                <a:latin typeface="Book Antiqua"/>
                <a:cs typeface="Book Antiqua"/>
              </a:rPr>
              <a:t>u</a:t>
            </a:r>
            <a:r>
              <a:rPr sz="2200" spc="-15" dirty="0">
                <a:solidFill>
                  <a:srgbClr val="4A2103"/>
                </a:solidFill>
                <a:latin typeface="Book Antiqua"/>
                <a:cs typeface="Book Antiqua"/>
              </a:rPr>
              <a:t>i</a:t>
            </a:r>
            <a:r>
              <a:rPr sz="2200" spc="-5" dirty="0">
                <a:solidFill>
                  <a:srgbClr val="4A2103"/>
                </a:solidFill>
                <a:latin typeface="Book Antiqua"/>
                <a:cs typeface="Book Antiqua"/>
              </a:rPr>
              <a:t>d</a:t>
            </a:r>
            <a:r>
              <a:rPr sz="2200" dirty="0">
                <a:solidFill>
                  <a:srgbClr val="4A2103"/>
                </a:solidFill>
                <a:latin typeface="Book Antiqua"/>
                <a:cs typeface="Book Antiqua"/>
              </a:rPr>
              <a:t>	</a:t>
            </a:r>
            <a:r>
              <a:rPr sz="2200" spc="-5" dirty="0">
                <a:solidFill>
                  <a:srgbClr val="4A2103"/>
                </a:solidFill>
                <a:latin typeface="Book Antiqua"/>
                <a:cs typeface="Book Antiqua"/>
              </a:rPr>
              <a:t>&gt;</a:t>
            </a:r>
            <a:endParaRPr sz="2200">
              <a:latin typeface="Book Antiqua"/>
              <a:cs typeface="Book Antiqu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57415" y="4005453"/>
            <a:ext cx="69215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solidFill>
                  <a:srgbClr val="4A2103"/>
                </a:solidFill>
                <a:latin typeface="Book Antiqua"/>
                <a:cs typeface="Book Antiqua"/>
              </a:rPr>
              <a:t>g</a:t>
            </a:r>
            <a:r>
              <a:rPr sz="2200" spc="-5" dirty="0">
                <a:solidFill>
                  <a:srgbClr val="4A2103"/>
                </a:solidFill>
                <a:latin typeface="Book Antiqua"/>
                <a:cs typeface="Book Antiqua"/>
              </a:rPr>
              <a:t>a</a:t>
            </a:r>
            <a:r>
              <a:rPr sz="2200" dirty="0">
                <a:solidFill>
                  <a:srgbClr val="4A2103"/>
                </a:solidFill>
                <a:latin typeface="Book Antiqua"/>
                <a:cs typeface="Book Antiqua"/>
              </a:rPr>
              <a:t>s</a:t>
            </a:r>
            <a:r>
              <a:rPr sz="2200" spc="-5" dirty="0">
                <a:solidFill>
                  <a:srgbClr val="4A2103"/>
                </a:solidFill>
                <a:latin typeface="Book Antiqua"/>
                <a:cs typeface="Book Antiqua"/>
              </a:rPr>
              <a:t>es</a:t>
            </a:r>
            <a:endParaRPr sz="2200">
              <a:latin typeface="Book Antiqua"/>
              <a:cs typeface="Book Antiqu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3100" y="4211542"/>
            <a:ext cx="7817484" cy="1733550"/>
          </a:xfrm>
          <a:prstGeom prst="rect">
            <a:avLst/>
          </a:prstGeom>
        </p:spPr>
        <p:txBody>
          <a:bodyPr vert="horz" wrap="square" lIns="0" tIns="1752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80"/>
              </a:spcBef>
            </a:pPr>
            <a:r>
              <a:rPr sz="2200" spc="-5" dirty="0">
                <a:solidFill>
                  <a:srgbClr val="4A2103"/>
                </a:solidFill>
                <a:latin typeface="Book Antiqua"/>
                <a:cs typeface="Book Antiqua"/>
              </a:rPr>
              <a:t>The speed of sound in gas </a:t>
            </a:r>
            <a:r>
              <a:rPr sz="2200" spc="-10" dirty="0">
                <a:solidFill>
                  <a:srgbClr val="4A2103"/>
                </a:solidFill>
                <a:latin typeface="Book Antiqua"/>
                <a:cs typeface="Book Antiqua"/>
              </a:rPr>
              <a:t>is</a:t>
            </a:r>
            <a:r>
              <a:rPr sz="2200" spc="35" dirty="0">
                <a:solidFill>
                  <a:srgbClr val="4A2103"/>
                </a:solidFill>
                <a:latin typeface="Book Antiqua"/>
                <a:cs typeface="Book Antiqua"/>
              </a:rPr>
              <a:t> </a:t>
            </a:r>
            <a:r>
              <a:rPr sz="2200" spc="-5" dirty="0">
                <a:solidFill>
                  <a:srgbClr val="4A2103"/>
                </a:solidFill>
                <a:latin typeface="Book Antiqua"/>
                <a:cs typeface="Book Antiqua"/>
              </a:rPr>
              <a:t>least.</a:t>
            </a:r>
            <a:endParaRPr sz="22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1105"/>
              </a:spcBef>
              <a:tabLst>
                <a:tab pos="2629535" algn="l"/>
                <a:tab pos="5140960" algn="l"/>
                <a:tab pos="7522209" algn="l"/>
              </a:tabLst>
            </a:pPr>
            <a:r>
              <a:rPr sz="19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Rela</a:t>
            </a:r>
            <a:r>
              <a:rPr sz="19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t</a:t>
            </a:r>
            <a:r>
              <a:rPr sz="19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ion</a:t>
            </a:r>
            <a:r>
              <a:rPr sz="19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s</a:t>
            </a:r>
            <a:r>
              <a:rPr sz="19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hip</a:t>
            </a:r>
            <a:r>
              <a:rPr sz="1900" b="1" u="heavy" spc="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19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b</a:t>
            </a:r>
            <a:r>
              <a:rPr sz="19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e</a:t>
            </a:r>
            <a:r>
              <a:rPr sz="19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t</a:t>
            </a:r>
            <a:r>
              <a:rPr sz="1900" b="1" u="heavy" spc="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w</a:t>
            </a:r>
            <a:r>
              <a:rPr sz="19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een</a:t>
            </a:r>
            <a:r>
              <a:rPr sz="19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	</a:t>
            </a:r>
            <a:r>
              <a:rPr sz="19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Speed</a:t>
            </a:r>
            <a:r>
              <a:rPr sz="1900" b="1" u="heavy" spc="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19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(</a:t>
            </a:r>
            <a:r>
              <a:rPr sz="1900" b="1" u="heavy" spc="-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v</a:t>
            </a:r>
            <a:r>
              <a:rPr sz="19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),</a:t>
            </a:r>
            <a:r>
              <a:rPr sz="1900" b="1" u="heavy" spc="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19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frequ</a:t>
            </a:r>
            <a:r>
              <a:rPr sz="19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e</a:t>
            </a:r>
            <a:r>
              <a:rPr sz="19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n</a:t>
            </a:r>
            <a:r>
              <a:rPr sz="19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c</a:t>
            </a:r>
            <a:r>
              <a:rPr sz="19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y</a:t>
            </a:r>
            <a:r>
              <a:rPr sz="19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	</a:t>
            </a:r>
            <a:r>
              <a:rPr sz="1900" b="1" u="heavy" spc="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(</a:t>
            </a:r>
            <a:r>
              <a:rPr sz="19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٧</a:t>
            </a:r>
            <a:r>
              <a:rPr sz="19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)</a:t>
            </a:r>
            <a:r>
              <a:rPr sz="19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19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a</a:t>
            </a:r>
            <a:r>
              <a:rPr sz="19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n</a:t>
            </a:r>
            <a:r>
              <a:rPr sz="19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d</a:t>
            </a:r>
            <a:r>
              <a:rPr sz="19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1900" b="1" u="heavy" spc="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w</a:t>
            </a:r>
            <a:r>
              <a:rPr sz="19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a</a:t>
            </a:r>
            <a:r>
              <a:rPr sz="1900" b="1" u="heavy" spc="-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v</a:t>
            </a:r>
            <a:r>
              <a:rPr sz="19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e</a:t>
            </a:r>
            <a:r>
              <a:rPr sz="1900" b="1" u="heavy" spc="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19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le</a:t>
            </a:r>
            <a:r>
              <a:rPr sz="19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n</a:t>
            </a:r>
            <a:r>
              <a:rPr sz="19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g</a:t>
            </a:r>
            <a:r>
              <a:rPr sz="19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t</a:t>
            </a:r>
            <a:r>
              <a:rPr sz="19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h</a:t>
            </a:r>
            <a:r>
              <a:rPr sz="19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	</a:t>
            </a:r>
            <a:r>
              <a:rPr sz="1900" b="1" u="heavy" spc="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(</a:t>
            </a:r>
            <a:r>
              <a:rPr sz="19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λ)</a:t>
            </a:r>
            <a:endParaRPr sz="1900">
              <a:latin typeface="Times New Roman"/>
              <a:cs typeface="Times New Roman"/>
            </a:endParaRPr>
          </a:p>
          <a:p>
            <a:pPr marL="789940" marR="3388360" indent="-777875">
              <a:lnSpc>
                <a:spcPct val="109600"/>
              </a:lnSpc>
              <a:spcBef>
                <a:spcPts val="355"/>
              </a:spcBef>
            </a:pPr>
            <a:r>
              <a:rPr sz="2200" b="1" spc="-5" dirty="0">
                <a:solidFill>
                  <a:srgbClr val="0000FF"/>
                </a:solidFill>
                <a:latin typeface="Arial"/>
                <a:cs typeface="Arial"/>
              </a:rPr>
              <a:t>Speed = </a:t>
            </a:r>
            <a:r>
              <a:rPr sz="2200" b="1" dirty="0">
                <a:solidFill>
                  <a:srgbClr val="0000FF"/>
                </a:solidFill>
                <a:latin typeface="Arial"/>
                <a:cs typeface="Arial"/>
              </a:rPr>
              <a:t>wave </a:t>
            </a:r>
            <a:r>
              <a:rPr sz="2200" b="1" spc="-5" dirty="0">
                <a:solidFill>
                  <a:srgbClr val="0000FF"/>
                </a:solidFill>
                <a:latin typeface="Arial"/>
                <a:cs typeface="Arial"/>
              </a:rPr>
              <a:t>length x frequency  v = </a:t>
            </a:r>
            <a:r>
              <a:rPr sz="22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λ </a:t>
            </a:r>
            <a:r>
              <a:rPr sz="2200" b="1" spc="-5" dirty="0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sz="2200" b="1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٧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61544" y="6347458"/>
            <a:ext cx="3651504" cy="5105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255507" y="6118858"/>
            <a:ext cx="888492" cy="7391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4294967295"/>
          </p:nvPr>
        </p:nvSpPr>
        <p:spPr>
          <a:xfrm>
            <a:off x="8470645" y="6240985"/>
            <a:ext cx="485140" cy="5162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3700"/>
              </a:lnSpc>
            </a:pPr>
            <a:fld id="{81D60167-4931-47E6-BA6A-407CBD079E47}" type="slidenum">
              <a:rPr dirty="0"/>
              <a:pPr marL="38100">
                <a:lnSpc>
                  <a:spcPts val="3700"/>
                </a:lnSpc>
              </a:pPr>
              <a:t>8</a:t>
            </a:fld>
            <a:endParaRPr dirty="0"/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4294967295"/>
          </p:nvPr>
        </p:nvSpPr>
        <p:spPr>
          <a:xfrm>
            <a:off x="307340" y="6421326"/>
            <a:ext cx="3339465" cy="332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50"/>
              </a:lnSpc>
            </a:pPr>
            <a:r>
              <a:rPr dirty="0"/>
              <a:t>Saturday, December </a:t>
            </a:r>
            <a:r>
              <a:rPr spc="5" dirty="0"/>
              <a:t>16,</a:t>
            </a:r>
            <a:r>
              <a:rPr spc="-130" dirty="0"/>
              <a:t> </a:t>
            </a:r>
            <a:r>
              <a:rPr spc="5" dirty="0"/>
              <a:t>2017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3439" y="0"/>
            <a:ext cx="7674864" cy="1078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47700" y="776986"/>
            <a:ext cx="7954645" cy="33915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 marR="1730375">
              <a:lnSpc>
                <a:spcPct val="120100"/>
              </a:lnSpc>
              <a:spcBef>
                <a:spcPts val="95"/>
              </a:spcBef>
              <a:tabLst>
                <a:tab pos="5276215" algn="l"/>
              </a:tabLst>
            </a:pPr>
            <a:r>
              <a:rPr sz="2400" b="1" dirty="0">
                <a:solidFill>
                  <a:srgbClr val="4A2103"/>
                </a:solidFill>
                <a:latin typeface="Book Antiqua"/>
                <a:cs typeface="Book Antiqua"/>
              </a:rPr>
              <a:t>The speed </a:t>
            </a:r>
            <a:r>
              <a:rPr sz="2400" b="1" spc="-5" dirty="0">
                <a:solidFill>
                  <a:srgbClr val="4A2103"/>
                </a:solidFill>
                <a:latin typeface="Book Antiqua"/>
                <a:cs typeface="Book Antiqua"/>
              </a:rPr>
              <a:t>of </a:t>
            </a:r>
            <a:r>
              <a:rPr sz="2400" b="1" dirty="0">
                <a:solidFill>
                  <a:srgbClr val="4A2103"/>
                </a:solidFill>
                <a:latin typeface="Book Antiqua"/>
                <a:cs typeface="Book Antiqua"/>
              </a:rPr>
              <a:t>sound in air is </a:t>
            </a:r>
            <a:r>
              <a:rPr sz="2400" b="1" spc="-5" dirty="0">
                <a:solidFill>
                  <a:srgbClr val="4A2103"/>
                </a:solidFill>
                <a:latin typeface="Book Antiqua"/>
                <a:cs typeface="Book Antiqua"/>
              </a:rPr>
              <a:t>about </a:t>
            </a:r>
            <a:r>
              <a:rPr sz="2400" b="1" dirty="0">
                <a:solidFill>
                  <a:srgbClr val="4A2103"/>
                </a:solidFill>
                <a:latin typeface="Book Antiqua"/>
                <a:cs typeface="Book Antiqua"/>
              </a:rPr>
              <a:t>330 m/s.  The </a:t>
            </a:r>
            <a:r>
              <a:rPr sz="2400" b="1" spc="-5" dirty="0">
                <a:solidFill>
                  <a:srgbClr val="4A2103"/>
                </a:solidFill>
                <a:latin typeface="Book Antiqua"/>
                <a:cs typeface="Book Antiqua"/>
              </a:rPr>
              <a:t>speed of light </a:t>
            </a:r>
            <a:r>
              <a:rPr sz="2400" b="1" dirty="0">
                <a:solidFill>
                  <a:srgbClr val="4A2103"/>
                </a:solidFill>
                <a:latin typeface="Book Antiqua"/>
                <a:cs typeface="Book Antiqua"/>
              </a:rPr>
              <a:t>in air is </a:t>
            </a:r>
            <a:r>
              <a:rPr sz="2400" b="1" spc="-5" dirty="0">
                <a:solidFill>
                  <a:srgbClr val="4A2103"/>
                </a:solidFill>
                <a:latin typeface="Book Antiqua"/>
                <a:cs typeface="Book Antiqua"/>
              </a:rPr>
              <a:t>about </a:t>
            </a:r>
            <a:r>
              <a:rPr sz="2400" b="1" dirty="0">
                <a:solidFill>
                  <a:srgbClr val="4A2103"/>
                </a:solidFill>
                <a:latin typeface="Book Antiqua"/>
                <a:cs typeface="Book Antiqua"/>
              </a:rPr>
              <a:t>3 * </a:t>
            </a:r>
            <a:r>
              <a:rPr sz="2400" b="1" spc="-5" dirty="0">
                <a:solidFill>
                  <a:srgbClr val="4A2103"/>
                </a:solidFill>
                <a:latin typeface="Book Antiqua"/>
                <a:cs typeface="Book Antiqua"/>
              </a:rPr>
              <a:t>10</a:t>
            </a:r>
            <a:r>
              <a:rPr sz="2400" b="1" spc="-7" baseline="24305" dirty="0">
                <a:solidFill>
                  <a:srgbClr val="4A2103"/>
                </a:solidFill>
                <a:latin typeface="Book Antiqua"/>
                <a:cs typeface="Book Antiqua"/>
              </a:rPr>
              <a:t>8 </a:t>
            </a:r>
            <a:r>
              <a:rPr sz="2400" b="1" spc="-5" dirty="0">
                <a:solidFill>
                  <a:srgbClr val="4A2103"/>
                </a:solidFill>
                <a:latin typeface="Book Antiqua"/>
                <a:cs typeface="Book Antiqua"/>
              </a:rPr>
              <a:t>m/s.  </a:t>
            </a:r>
            <a:r>
              <a:rPr sz="2400" b="1" dirty="0">
                <a:solidFill>
                  <a:srgbClr val="4A2103"/>
                </a:solidFill>
                <a:latin typeface="Book Antiqua"/>
                <a:cs typeface="Book Antiqua"/>
              </a:rPr>
              <a:t>S</a:t>
            </a:r>
            <a:r>
              <a:rPr sz="2400" b="1" spc="-10" dirty="0">
                <a:solidFill>
                  <a:srgbClr val="4A2103"/>
                </a:solidFill>
                <a:latin typeface="Book Antiqua"/>
                <a:cs typeface="Book Antiqua"/>
              </a:rPr>
              <a:t>p</a:t>
            </a:r>
            <a:r>
              <a:rPr sz="2400" b="1" dirty="0">
                <a:solidFill>
                  <a:srgbClr val="4A2103"/>
                </a:solidFill>
                <a:latin typeface="Book Antiqua"/>
                <a:cs typeface="Book Antiqua"/>
              </a:rPr>
              <a:t>eed </a:t>
            </a:r>
            <a:r>
              <a:rPr sz="2400" b="1" spc="-10" dirty="0">
                <a:solidFill>
                  <a:srgbClr val="4A2103"/>
                </a:solidFill>
                <a:latin typeface="Book Antiqua"/>
                <a:cs typeface="Book Antiqua"/>
              </a:rPr>
              <a:t>o</a:t>
            </a:r>
            <a:r>
              <a:rPr sz="2400" b="1" dirty="0">
                <a:solidFill>
                  <a:srgbClr val="4A2103"/>
                </a:solidFill>
                <a:latin typeface="Book Antiqua"/>
                <a:cs typeface="Book Antiqua"/>
              </a:rPr>
              <a:t>f</a:t>
            </a:r>
            <a:r>
              <a:rPr sz="2400" b="1" spc="-5" dirty="0">
                <a:solidFill>
                  <a:srgbClr val="4A2103"/>
                </a:solidFill>
                <a:latin typeface="Book Antiqua"/>
                <a:cs typeface="Book Antiqua"/>
              </a:rPr>
              <a:t> </a:t>
            </a:r>
            <a:r>
              <a:rPr sz="2400" b="1" dirty="0">
                <a:solidFill>
                  <a:srgbClr val="4A2103"/>
                </a:solidFill>
                <a:latin typeface="Book Antiqua"/>
                <a:cs typeface="Book Antiqua"/>
              </a:rPr>
              <a:t>l</a:t>
            </a:r>
            <a:r>
              <a:rPr sz="2400" b="1" spc="5" dirty="0">
                <a:solidFill>
                  <a:srgbClr val="4A2103"/>
                </a:solidFill>
                <a:latin typeface="Book Antiqua"/>
                <a:cs typeface="Book Antiqua"/>
              </a:rPr>
              <a:t>i</a:t>
            </a:r>
            <a:r>
              <a:rPr sz="2400" b="1" spc="-5" dirty="0">
                <a:solidFill>
                  <a:srgbClr val="4A2103"/>
                </a:solidFill>
                <a:latin typeface="Book Antiqua"/>
                <a:cs typeface="Book Antiqua"/>
              </a:rPr>
              <a:t>g</a:t>
            </a:r>
            <a:r>
              <a:rPr sz="2400" b="1" spc="-10" dirty="0">
                <a:solidFill>
                  <a:srgbClr val="4A2103"/>
                </a:solidFill>
                <a:latin typeface="Book Antiqua"/>
                <a:cs typeface="Book Antiqua"/>
              </a:rPr>
              <a:t>h</a:t>
            </a:r>
            <a:r>
              <a:rPr sz="2400" b="1" dirty="0">
                <a:solidFill>
                  <a:srgbClr val="4A2103"/>
                </a:solidFill>
                <a:latin typeface="Book Antiqua"/>
                <a:cs typeface="Book Antiqua"/>
              </a:rPr>
              <a:t>t is</a:t>
            </a:r>
            <a:r>
              <a:rPr sz="2400" b="1" spc="-15" dirty="0">
                <a:solidFill>
                  <a:srgbClr val="4A2103"/>
                </a:solidFill>
                <a:latin typeface="Book Antiqua"/>
                <a:cs typeface="Book Antiqua"/>
              </a:rPr>
              <a:t> </a:t>
            </a:r>
            <a:r>
              <a:rPr sz="2400" b="1" spc="-5" dirty="0">
                <a:solidFill>
                  <a:srgbClr val="4A2103"/>
                </a:solidFill>
                <a:latin typeface="Book Antiqua"/>
                <a:cs typeface="Book Antiqua"/>
              </a:rPr>
              <a:t>faste</a:t>
            </a:r>
            <a:r>
              <a:rPr sz="2400" b="1" dirty="0">
                <a:solidFill>
                  <a:srgbClr val="4A2103"/>
                </a:solidFill>
                <a:latin typeface="Book Antiqua"/>
                <a:cs typeface="Book Antiqua"/>
              </a:rPr>
              <a:t>r</a:t>
            </a:r>
            <a:r>
              <a:rPr sz="2400" b="1" spc="-5" dirty="0">
                <a:solidFill>
                  <a:srgbClr val="4A2103"/>
                </a:solidFill>
                <a:latin typeface="Book Antiqua"/>
                <a:cs typeface="Book Antiqua"/>
              </a:rPr>
              <a:t> </a:t>
            </a:r>
            <a:r>
              <a:rPr sz="2400" b="1" dirty="0">
                <a:solidFill>
                  <a:srgbClr val="4A2103"/>
                </a:solidFill>
                <a:latin typeface="Book Antiqua"/>
                <a:cs typeface="Book Antiqua"/>
              </a:rPr>
              <a:t>th</a:t>
            </a:r>
            <a:r>
              <a:rPr sz="2400" b="1" spc="-10" dirty="0">
                <a:solidFill>
                  <a:srgbClr val="4A2103"/>
                </a:solidFill>
                <a:latin typeface="Book Antiqua"/>
                <a:cs typeface="Book Antiqua"/>
              </a:rPr>
              <a:t>a</a:t>
            </a:r>
            <a:r>
              <a:rPr sz="2400" b="1" dirty="0">
                <a:solidFill>
                  <a:srgbClr val="4A2103"/>
                </a:solidFill>
                <a:latin typeface="Book Antiqua"/>
                <a:cs typeface="Book Antiqua"/>
              </a:rPr>
              <a:t>n sp</a:t>
            </a:r>
            <a:r>
              <a:rPr sz="2400" b="1" spc="-10" dirty="0">
                <a:solidFill>
                  <a:srgbClr val="4A2103"/>
                </a:solidFill>
                <a:latin typeface="Book Antiqua"/>
                <a:cs typeface="Book Antiqua"/>
              </a:rPr>
              <a:t>e</a:t>
            </a:r>
            <a:r>
              <a:rPr sz="2400" b="1" dirty="0">
                <a:solidFill>
                  <a:srgbClr val="4A2103"/>
                </a:solidFill>
                <a:latin typeface="Book Antiqua"/>
                <a:cs typeface="Book Antiqua"/>
              </a:rPr>
              <a:t>ed</a:t>
            </a:r>
            <a:r>
              <a:rPr sz="2400" b="1" spc="-20" dirty="0">
                <a:solidFill>
                  <a:srgbClr val="4A2103"/>
                </a:solidFill>
                <a:latin typeface="Book Antiqua"/>
                <a:cs typeface="Book Antiqua"/>
              </a:rPr>
              <a:t> </a:t>
            </a:r>
            <a:r>
              <a:rPr sz="2400" b="1" spc="-5" dirty="0">
                <a:solidFill>
                  <a:srgbClr val="4A2103"/>
                </a:solidFill>
                <a:latin typeface="Book Antiqua"/>
                <a:cs typeface="Book Antiqua"/>
              </a:rPr>
              <a:t>o</a:t>
            </a:r>
            <a:r>
              <a:rPr sz="2400" b="1" dirty="0">
                <a:solidFill>
                  <a:srgbClr val="4A2103"/>
                </a:solidFill>
                <a:latin typeface="Book Antiqua"/>
                <a:cs typeface="Book Antiqua"/>
              </a:rPr>
              <a:t>f	sou</a:t>
            </a:r>
            <a:r>
              <a:rPr sz="2400" b="1" spc="-10" dirty="0">
                <a:solidFill>
                  <a:srgbClr val="4A2103"/>
                </a:solidFill>
                <a:latin typeface="Book Antiqua"/>
                <a:cs typeface="Book Antiqua"/>
              </a:rPr>
              <a:t>n</a:t>
            </a:r>
            <a:r>
              <a:rPr sz="2400" b="1" dirty="0">
                <a:solidFill>
                  <a:srgbClr val="4A2103"/>
                </a:solidFill>
                <a:latin typeface="Book Antiqua"/>
                <a:cs typeface="Book Antiqua"/>
              </a:rPr>
              <a:t>d.</a:t>
            </a:r>
            <a:endParaRPr sz="2400">
              <a:latin typeface="Book Antiqua"/>
              <a:cs typeface="Book Antiqua"/>
            </a:endParaRPr>
          </a:p>
          <a:p>
            <a:pPr marL="38100" marR="387350">
              <a:lnSpc>
                <a:spcPct val="100000"/>
              </a:lnSpc>
              <a:spcBef>
                <a:spcPts val="575"/>
              </a:spcBef>
            </a:pPr>
            <a:r>
              <a:rPr sz="2400" b="1" dirty="0">
                <a:solidFill>
                  <a:srgbClr val="4A2103"/>
                </a:solidFill>
                <a:latin typeface="Book Antiqua"/>
                <a:cs typeface="Book Antiqua"/>
              </a:rPr>
              <a:t>That is why the </a:t>
            </a:r>
            <a:r>
              <a:rPr sz="2400" b="1" spc="-5" dirty="0">
                <a:solidFill>
                  <a:srgbClr val="4A2103"/>
                </a:solidFill>
                <a:latin typeface="Book Antiqua"/>
                <a:cs typeface="Book Antiqua"/>
              </a:rPr>
              <a:t>thundering sounds </a:t>
            </a:r>
            <a:r>
              <a:rPr sz="2400" b="1" dirty="0">
                <a:solidFill>
                  <a:srgbClr val="4A2103"/>
                </a:solidFill>
                <a:latin typeface="Book Antiqua"/>
                <a:cs typeface="Book Antiqua"/>
              </a:rPr>
              <a:t>are always heard</a:t>
            </a:r>
            <a:r>
              <a:rPr sz="2400" b="1" spc="-80" dirty="0">
                <a:solidFill>
                  <a:srgbClr val="4A2103"/>
                </a:solidFill>
                <a:latin typeface="Book Antiqua"/>
                <a:cs typeface="Book Antiqua"/>
              </a:rPr>
              <a:t> </a:t>
            </a:r>
            <a:r>
              <a:rPr sz="2400" b="1" dirty="0">
                <a:solidFill>
                  <a:srgbClr val="4A2103"/>
                </a:solidFill>
                <a:latin typeface="Book Antiqua"/>
                <a:cs typeface="Book Antiqua"/>
              </a:rPr>
              <a:t>a  little after seeing the </a:t>
            </a:r>
            <a:r>
              <a:rPr sz="2400" b="1" spc="-5" dirty="0">
                <a:solidFill>
                  <a:srgbClr val="4A2103"/>
                </a:solidFill>
                <a:latin typeface="Book Antiqua"/>
                <a:cs typeface="Book Antiqua"/>
              </a:rPr>
              <a:t>flash of</a:t>
            </a:r>
            <a:r>
              <a:rPr sz="2400" b="1" spc="-45" dirty="0">
                <a:solidFill>
                  <a:srgbClr val="4A2103"/>
                </a:solidFill>
                <a:latin typeface="Book Antiqua"/>
                <a:cs typeface="Book Antiqua"/>
              </a:rPr>
              <a:t> </a:t>
            </a:r>
            <a:r>
              <a:rPr sz="2400" b="1" spc="-5" dirty="0">
                <a:solidFill>
                  <a:srgbClr val="4A2103"/>
                </a:solidFill>
                <a:latin typeface="Book Antiqua"/>
                <a:cs typeface="Book Antiqua"/>
              </a:rPr>
              <a:t>lightning.</a:t>
            </a:r>
            <a:endParaRPr sz="2400">
              <a:latin typeface="Book Antiqua"/>
              <a:cs typeface="Book Antiqua"/>
            </a:endParaRPr>
          </a:p>
          <a:p>
            <a:pPr marL="38100">
              <a:lnSpc>
                <a:spcPct val="100000"/>
              </a:lnSpc>
              <a:spcBef>
                <a:spcPts val="580"/>
              </a:spcBef>
              <a:tabLst>
                <a:tab pos="850265" algn="l"/>
              </a:tabLst>
            </a:pPr>
            <a:r>
              <a:rPr sz="2400" b="1" spc="-5" dirty="0">
                <a:solidFill>
                  <a:srgbClr val="4A2103"/>
                </a:solidFill>
                <a:latin typeface="Book Antiqua"/>
                <a:cs typeface="Book Antiqua"/>
              </a:rPr>
              <a:t>Both	</a:t>
            </a:r>
            <a:r>
              <a:rPr sz="2400" b="1" dirty="0">
                <a:solidFill>
                  <a:srgbClr val="4A2103"/>
                </a:solidFill>
                <a:latin typeface="Book Antiqua"/>
                <a:cs typeface="Book Antiqua"/>
              </a:rPr>
              <a:t>lightening &amp; thundering </a:t>
            </a:r>
            <a:r>
              <a:rPr sz="2400" b="1" spc="-5" dirty="0">
                <a:solidFill>
                  <a:srgbClr val="4A2103"/>
                </a:solidFill>
                <a:latin typeface="Book Antiqua"/>
                <a:cs typeface="Book Antiqua"/>
              </a:rPr>
              <a:t>occur</a:t>
            </a:r>
            <a:r>
              <a:rPr sz="2400" b="1" spc="-65" dirty="0">
                <a:solidFill>
                  <a:srgbClr val="4A2103"/>
                </a:solidFill>
                <a:latin typeface="Book Antiqua"/>
                <a:cs typeface="Book Antiqua"/>
              </a:rPr>
              <a:t> </a:t>
            </a:r>
            <a:r>
              <a:rPr sz="2400" b="1" dirty="0">
                <a:solidFill>
                  <a:srgbClr val="4A2103"/>
                </a:solidFill>
                <a:latin typeface="Book Antiqua"/>
                <a:cs typeface="Book Antiqua"/>
              </a:rPr>
              <a:t>together.</a:t>
            </a:r>
            <a:endParaRPr sz="2400">
              <a:latin typeface="Book Antiqua"/>
              <a:cs typeface="Book Antiqua"/>
            </a:endParaRPr>
          </a:p>
          <a:p>
            <a:pPr marL="38100" marR="30480">
              <a:lnSpc>
                <a:spcPct val="100000"/>
              </a:lnSpc>
              <a:spcBef>
                <a:spcPts val="575"/>
              </a:spcBef>
            </a:pPr>
            <a:r>
              <a:rPr sz="2400" b="1" dirty="0">
                <a:solidFill>
                  <a:srgbClr val="4A2103"/>
                </a:solidFill>
                <a:latin typeface="Book Antiqua"/>
                <a:cs typeface="Book Antiqua"/>
              </a:rPr>
              <a:t>Delay in hearing is due to the difference in the speeds</a:t>
            </a:r>
            <a:r>
              <a:rPr sz="2400" b="1" spc="-160" dirty="0">
                <a:solidFill>
                  <a:srgbClr val="4A2103"/>
                </a:solidFill>
                <a:latin typeface="Book Antiqua"/>
                <a:cs typeface="Book Antiqua"/>
              </a:rPr>
              <a:t> </a:t>
            </a:r>
            <a:r>
              <a:rPr sz="2400" b="1" spc="-5" dirty="0">
                <a:solidFill>
                  <a:srgbClr val="4A2103"/>
                </a:solidFill>
                <a:latin typeface="Book Antiqua"/>
                <a:cs typeface="Book Antiqua"/>
              </a:rPr>
              <a:t>of  </a:t>
            </a:r>
            <a:r>
              <a:rPr sz="2400" b="1" dirty="0">
                <a:solidFill>
                  <a:srgbClr val="4A2103"/>
                </a:solidFill>
                <a:latin typeface="Book Antiqua"/>
                <a:cs typeface="Book Antiqua"/>
              </a:rPr>
              <a:t>sound and</a:t>
            </a:r>
            <a:r>
              <a:rPr sz="2400" b="1" spc="-35" dirty="0">
                <a:solidFill>
                  <a:srgbClr val="4A2103"/>
                </a:solidFill>
                <a:latin typeface="Book Antiqua"/>
                <a:cs typeface="Book Antiqua"/>
              </a:rPr>
              <a:t> </a:t>
            </a:r>
            <a:r>
              <a:rPr sz="2400" b="1" spc="-5" dirty="0">
                <a:solidFill>
                  <a:srgbClr val="4A2103"/>
                </a:solidFill>
                <a:latin typeface="Book Antiqua"/>
                <a:cs typeface="Book Antiqua"/>
              </a:rPr>
              <a:t>light.</a:t>
            </a:r>
            <a:endParaRPr sz="2400">
              <a:latin typeface="Book Antiqua"/>
              <a:cs typeface="Book Antiqu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61544" y="6347458"/>
            <a:ext cx="3651885" cy="510540"/>
            <a:chOff x="161544" y="6347458"/>
            <a:chExt cx="3651885" cy="510540"/>
          </a:xfrm>
        </p:grpSpPr>
        <p:sp>
          <p:nvSpPr>
            <p:cNvPr id="5" name="object 5"/>
            <p:cNvSpPr/>
            <p:nvPr/>
          </p:nvSpPr>
          <p:spPr>
            <a:xfrm>
              <a:off x="161544" y="6347458"/>
              <a:ext cx="2758440" cy="51054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581655" y="6347458"/>
              <a:ext cx="594359" cy="51054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837688" y="6347458"/>
              <a:ext cx="463296" cy="51054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962655" y="6347458"/>
              <a:ext cx="850392" cy="51054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3200400" y="3962400"/>
            <a:ext cx="5943600" cy="2895600"/>
            <a:chOff x="3200400" y="3962400"/>
            <a:chExt cx="5943600" cy="2895600"/>
          </a:xfrm>
        </p:grpSpPr>
        <p:sp>
          <p:nvSpPr>
            <p:cNvPr id="11" name="object 11"/>
            <p:cNvSpPr/>
            <p:nvPr/>
          </p:nvSpPr>
          <p:spPr>
            <a:xfrm>
              <a:off x="8255508" y="6118858"/>
              <a:ext cx="888492" cy="73914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200400" y="3962400"/>
              <a:ext cx="5191125" cy="229552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sldNum" sz="quarter" idx="4294967295"/>
          </p:nvPr>
        </p:nvSpPr>
        <p:spPr>
          <a:xfrm>
            <a:off x="8470645" y="6240985"/>
            <a:ext cx="485140" cy="5162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3700"/>
              </a:lnSpc>
            </a:pPr>
            <a:fld id="{81D60167-4931-47E6-BA6A-407CBD079E47}" type="slidenum">
              <a:rPr dirty="0"/>
              <a:pPr marL="38100">
                <a:lnSpc>
                  <a:spcPts val="3700"/>
                </a:lnSpc>
              </a:pPr>
              <a:t>9</a:t>
            </a:fld>
            <a:endParaRPr dirty="0"/>
          </a:p>
        </p:txBody>
      </p:sp>
      <p:sp>
        <p:nvSpPr>
          <p:cNvPr id="14" name="object 14"/>
          <p:cNvSpPr txBox="1">
            <a:spLocks noGrp="1"/>
          </p:cNvSpPr>
          <p:nvPr>
            <p:ph type="dt" sz="half" idx="4294967295"/>
          </p:nvPr>
        </p:nvSpPr>
        <p:spPr>
          <a:xfrm>
            <a:off x="307340" y="6421326"/>
            <a:ext cx="3339465" cy="332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50"/>
              </a:lnSpc>
            </a:pPr>
            <a:r>
              <a:rPr dirty="0"/>
              <a:t>Saturday, December </a:t>
            </a:r>
            <a:r>
              <a:rPr spc="5" dirty="0"/>
              <a:t>16,</a:t>
            </a:r>
            <a:r>
              <a:rPr spc="-130" dirty="0"/>
              <a:t> </a:t>
            </a:r>
            <a:r>
              <a:rPr spc="5" dirty="0"/>
              <a:t>2017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1365</Words>
  <Application>Microsoft Office PowerPoint</Application>
  <PresentationFormat>On-screen Show (4:3)</PresentationFormat>
  <Paragraphs>227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Slide 3</vt:lpstr>
      <vt:lpstr>Some musical instruments produce sound  when they are beaten or struck.</vt:lpstr>
      <vt:lpstr>Slide 5</vt:lpstr>
      <vt:lpstr>Slide 6</vt:lpstr>
      <vt:lpstr> Strings Instruments make music by plucking or  strumming (झनकार) the strings.</vt:lpstr>
      <vt:lpstr>Speed of a sound depends on the</vt:lpstr>
      <vt:lpstr>Slide 9</vt:lpstr>
      <vt:lpstr>Slide 10</vt:lpstr>
      <vt:lpstr>Vibration is the to and fro or back  and forth motion of an object. Vibration is also called oscillatory  motion.</vt:lpstr>
      <vt:lpstr>Slide 12</vt:lpstr>
      <vt:lpstr>The maximum displacement of an oscillating body from its central  position is called its amplitude. (OB or OA)</vt:lpstr>
      <vt:lpstr>i)The loudness of sound depends upon the amplitude of vibration.</vt:lpstr>
      <vt:lpstr>HUMAN EARS</vt:lpstr>
      <vt:lpstr>Slide 16</vt:lpstr>
      <vt:lpstr>1) Audible sound is sound which we can hear.  It has frequencies between 20 Hz and 20000 Hz.</vt:lpstr>
      <vt:lpstr>Slide 18</vt:lpstr>
      <vt:lpstr>1) Noise - Unpleasant sounds are called noise. It is produced by irregular or non-periodic vibrations.</vt:lpstr>
      <vt:lpstr>The presence of excessive or unwanted (undesirable) sound  in the environment is called noise pollution.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dell</cp:lastModifiedBy>
  <cp:revision>3</cp:revision>
  <dcterms:created xsi:type="dcterms:W3CDTF">2020-07-16T05:28:06Z</dcterms:created>
  <dcterms:modified xsi:type="dcterms:W3CDTF">2020-07-16T06:21:11Z</dcterms:modified>
</cp:coreProperties>
</file>